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819" r:id="rId2"/>
    <p:sldMasterId id="2147483831" r:id="rId3"/>
    <p:sldMasterId id="2147483843" r:id="rId4"/>
  </p:sldMasterIdLst>
  <p:notesMasterIdLst>
    <p:notesMasterId r:id="rId20"/>
  </p:notesMasterIdLst>
  <p:sldIdLst>
    <p:sldId id="298" r:id="rId5"/>
    <p:sldId id="466" r:id="rId6"/>
    <p:sldId id="468" r:id="rId7"/>
    <p:sldId id="469" r:id="rId8"/>
    <p:sldId id="400" r:id="rId9"/>
    <p:sldId id="402" r:id="rId10"/>
    <p:sldId id="403" r:id="rId11"/>
    <p:sldId id="406" r:id="rId12"/>
    <p:sldId id="461" r:id="rId13"/>
    <p:sldId id="462" r:id="rId14"/>
    <p:sldId id="463" r:id="rId15"/>
    <p:sldId id="464" r:id="rId16"/>
    <p:sldId id="470" r:id="rId17"/>
    <p:sldId id="471" r:id="rId18"/>
    <p:sldId id="472" r:id="rId19"/>
  </p:sldIdLst>
  <p:sldSz cx="9144000" cy="6858000" type="screen4x3"/>
  <p:notesSz cx="6842125" cy="998378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9933"/>
    <a:srgbClr val="00FF00"/>
    <a:srgbClr val="990000"/>
    <a:srgbClr val="FF00FF"/>
    <a:srgbClr val="FF3399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83" autoAdjust="0"/>
  </p:normalViewPr>
  <p:slideViewPr>
    <p:cSldViewPr>
      <p:cViewPr varScale="1">
        <p:scale>
          <a:sx n="65" d="100"/>
          <a:sy n="65" d="100"/>
        </p:scale>
        <p:origin x="1320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545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5088" y="0"/>
            <a:ext cx="296545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49300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3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741863"/>
            <a:ext cx="5473700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93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2138"/>
            <a:ext cx="296545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5088" y="9482138"/>
            <a:ext cx="296545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261963-40A6-4CCA-8711-D3062FB452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4825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9251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9252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2F024-4AB0-43D6-9231-ED4659FA90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81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14AD7-203B-4FCA-8235-7A53B439E3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103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20B5E-2675-4C2F-85CF-F5EDE26A50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9338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D5EA4-3BA0-4160-BB87-06743641F2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8524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zh-TW" sz="2400" smtClean="0">
                <a:solidFill>
                  <a:srgbClr val="0033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zh-TW" sz="2400" smtClean="0">
                <a:solidFill>
                  <a:srgbClr val="003366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3366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3366"/>
                </a:solidFill>
              </a:endParaRPr>
            </a:p>
          </p:txBody>
        </p:sp>
      </p:grpSp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15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7E6236A-B493-47EA-B48B-648D652EA5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4126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C4E0757-A36A-466E-A2CA-24ED0F05C7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7756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6CCDE9F-C0C9-49AB-9EDA-D824906067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7016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84C7ADE-3264-4FB5-A140-99930537D1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8284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2E1A47C-1AE3-4BE2-8F0F-3250CC377F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2742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6E61CE6-7E28-4E28-A7C4-FC225ADB17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010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A11C5B2-58AF-42D6-B980-1F84058EE6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565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12829-1EDB-4F9C-9C60-ED473A051C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7747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652CD4D-C1DA-474E-8C6B-681497C5AC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4001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D46E304-8170-4507-BC86-F073CC6147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0578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AB91BAF-9BBA-4208-AC47-4EBE08480C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9879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zh-TW" sz="2400" smtClean="0">
                <a:solidFill>
                  <a:srgbClr val="0033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zh-TW" sz="2400" smtClean="0">
                <a:solidFill>
                  <a:srgbClr val="003366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3366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3366"/>
                </a:solidFill>
              </a:endParaRPr>
            </a:p>
          </p:txBody>
        </p:sp>
      </p:grpSp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15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10CE1C0-A81C-404A-BEC3-F966D2A5BA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5876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B574766-03C6-49D4-9A2A-A0E374A573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2342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8D764DF-C632-4914-8E1C-F50B144E9F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5284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068D27C-A689-4CD9-8EFA-2174047010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6321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004E949-08E5-461D-A68A-F68B5BA3EE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822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0BC230B-D44A-4FB3-BC91-B01952ED9D7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301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4E7A73E-F030-4018-A855-3FA3D9CEC9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358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C3200-C685-4C2D-A946-FA65ED6307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4188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712F80F-B3A3-4E26-BB7F-2596D4E1DC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406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AF68F08-AFE7-44B0-B3C9-74A293C7C4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17719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F6EC195-9CF6-46D9-B302-774E838263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9384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zh-TW" sz="2400" smtClean="0">
                <a:solidFill>
                  <a:srgbClr val="0033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lang="zh-TW" altLang="zh-TW" sz="2400" smtClean="0">
                <a:solidFill>
                  <a:srgbClr val="003366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3366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solidFill>
                  <a:srgbClr val="003366"/>
                </a:solidFill>
              </a:endParaRPr>
            </a:p>
          </p:txBody>
        </p:sp>
      </p:grpSp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15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3856F49-E937-4427-8015-FB8A73295F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48822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EAF3D30-4864-4AE1-963A-B65F825993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5357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6A35903-5747-4403-8308-E664F9702F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47410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D7CDF50-9D82-4D1B-8749-69135DC406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29705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3909496-3D9F-44CF-BA74-B3008A2213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54929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C698BCD-3C16-4F05-A78C-76614DCA9E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62988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A10D78D-24F2-4F41-8861-B8541E7417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356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E791C-5AF9-4C2D-9C89-E0FAC66924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81930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32B9390-9919-48EF-8351-7ED9AB2487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1696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E12EFFE-01A3-4D9A-A987-C3DE2ECF0C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155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4C7DD-05B3-4C4D-B578-269D7891AD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542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37E31-87FA-4672-9964-3D2737689D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541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07977-578E-439F-A023-02C23C0033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733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47663-1C5B-4C32-B7C0-827C70F708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865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BC6AB-284C-417A-96FB-18C7C8060C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926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9149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914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149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14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D6CFC1E-0930-4D7C-BA9C-4E0C175CDC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5" r:id="rId1"/>
    <p:sldLayoutId id="2147483917" r:id="rId2"/>
    <p:sldLayoutId id="2147483916" r:id="rId3"/>
    <p:sldLayoutId id="2147483915" r:id="rId4"/>
    <p:sldLayoutId id="2147483914" r:id="rId5"/>
    <p:sldLayoutId id="2147483913" r:id="rId6"/>
    <p:sldLayoutId id="2147483912" r:id="rId7"/>
    <p:sldLayoutId id="2147483911" r:id="rId8"/>
    <p:sldLayoutId id="2147483910" r:id="rId9"/>
    <p:sldLayoutId id="2147483909" r:id="rId10"/>
    <p:sldLayoutId id="2147483908" r:id="rId11"/>
    <p:sldLayoutId id="214748390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kumimoji="1"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kumimoji="1"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kumimoji="1"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8200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820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</p:grpSp>
        <p:grpSp>
          <p:nvGrpSpPr>
            <p:cNvPr id="8201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819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819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rgbClr val="0033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solidFill>
                  <a:srgbClr val="0033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kumimoji="0" sz="26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7BC9DE3-09C3-4438-AC13-B4EFCCE1F2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9224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922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</p:grpSp>
        <p:grpSp>
          <p:nvGrpSpPr>
            <p:cNvPr id="9225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921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22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rgbClr val="0033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solidFill>
                  <a:srgbClr val="0033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kumimoji="0" sz="26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098A59A-CACF-4E88-846D-E6AA44BC9D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248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253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</p:grpSp>
        <p:grpSp>
          <p:nvGrpSpPr>
            <p:cNvPr id="10249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1024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4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rgbClr val="0033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solidFill>
                  <a:srgbClr val="0033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kumimoji="0" sz="26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453071-2CDA-4F79-A129-D1BC2AD049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2" descr="9805饒明校園-大 003"/>
          <p:cNvPicPr>
            <a:picLocks noChangeAspect="1" noChangeArrowheads="1"/>
          </p:cNvPicPr>
          <p:nvPr/>
        </p:nvPicPr>
        <p:blipFill>
          <a:blip r:embed="rId2">
            <a:lum bright="40000" contrast="-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50"/>
            <a:ext cx="9324975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981075"/>
            <a:ext cx="7485063" cy="26193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7000" smtClean="0">
                <a:solidFill>
                  <a:srgbClr val="3333FF"/>
                </a:solidFill>
                <a:latin typeface="文鼎勘亭流" panose="02010609010101010101" pitchFamily="49" charset="-120"/>
                <a:ea typeface="文鼎勘亭流" panose="02010609010101010101" pitchFamily="49" charset="-120"/>
              </a:rPr>
              <a:t>饒明國小學校簡介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68425" y="3887788"/>
            <a:ext cx="6408738" cy="1728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zh-TW" altLang="en-US" sz="2800" smtClean="0">
                <a:solidFill>
                  <a:srgbClr val="FF3300"/>
                </a:solidFill>
                <a:latin typeface="文鼎勘亭流" panose="02010609010101010101" pitchFamily="49" charset="-120"/>
                <a:ea typeface="文鼎勘亭流" panose="02010609010101010101" pitchFamily="49" charset="-120"/>
              </a:rPr>
              <a:t>饒明團隊</a:t>
            </a:r>
            <a:r>
              <a:rPr lang="en-US" altLang="zh-TW" sz="2800" smtClean="0">
                <a:solidFill>
                  <a:srgbClr val="FF3300"/>
                </a:solidFill>
                <a:latin typeface="文鼎勘亭流" panose="02010609010101010101" pitchFamily="49" charset="-120"/>
                <a:ea typeface="文鼎勘亭流" panose="02010609010101010101" pitchFamily="49" charset="-120"/>
              </a:rPr>
              <a:t>---</a:t>
            </a:r>
            <a:r>
              <a:rPr lang="zh-TW" altLang="en-US" sz="2800" smtClean="0">
                <a:solidFill>
                  <a:srgbClr val="FF3300"/>
                </a:solidFill>
                <a:latin typeface="文鼎勘亭流" panose="02010609010101010101" pitchFamily="49" charset="-120"/>
                <a:ea typeface="文鼎勘亭流" panose="02010609010101010101" pitchFamily="49" charset="-120"/>
              </a:rPr>
              <a:t>擁抱理想</a:t>
            </a:r>
            <a:r>
              <a:rPr lang="en-US" altLang="zh-TW" sz="2800" smtClean="0">
                <a:solidFill>
                  <a:srgbClr val="FF3300"/>
                </a:solidFill>
                <a:latin typeface="文鼎勘亭流" panose="02010609010101010101" pitchFamily="49" charset="-120"/>
                <a:ea typeface="文鼎勘亭流" panose="02010609010101010101" pitchFamily="49" charset="-120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zh-TW" altLang="en-US" sz="2800" smtClean="0">
                <a:solidFill>
                  <a:srgbClr val="FF3300"/>
                </a:solidFill>
                <a:latin typeface="文鼎勘亭流" panose="02010609010101010101" pitchFamily="49" charset="-120"/>
                <a:ea typeface="文鼎勘亭流" panose="02010609010101010101" pitchFamily="49" charset="-120"/>
              </a:rPr>
              <a:t>追求卓越</a:t>
            </a:r>
          </a:p>
          <a:p>
            <a:pPr eaLnBrk="1" hangingPunct="1">
              <a:lnSpc>
                <a:spcPct val="80000"/>
              </a:lnSpc>
              <a:defRPr/>
            </a:pPr>
            <a:endParaRPr lang="zh-TW" altLang="en-US" sz="2800" smtClean="0">
              <a:solidFill>
                <a:srgbClr val="FF3300"/>
              </a:solidFill>
              <a:latin typeface="文鼎勘亭流" panose="02010609010101010101" pitchFamily="49" charset="-120"/>
              <a:ea typeface="文鼎勘亭流" panose="02010609010101010101" pitchFamily="49" charset="-12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zh-TW" altLang="en-US" sz="2800" smtClean="0">
                <a:solidFill>
                  <a:srgbClr val="FFFF66"/>
                </a:solidFill>
                <a:latin typeface="文鼎勘亭流" panose="02010609010101010101" pitchFamily="49" charset="-120"/>
                <a:ea typeface="文鼎勘亭流" panose="02010609010101010101" pitchFamily="49" charset="-120"/>
              </a:rPr>
              <a:t>以科技帶動效率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zh-TW" altLang="en-US" sz="2800" smtClean="0">
                <a:solidFill>
                  <a:srgbClr val="FFFF66"/>
                </a:solidFill>
                <a:latin typeface="文鼎勘亭流" panose="02010609010101010101" pitchFamily="49" charset="-120"/>
                <a:ea typeface="文鼎勘亭流" panose="02010609010101010101" pitchFamily="49" charset="-120"/>
              </a:rPr>
              <a:t>以關懷展現人文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西餐禮儀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9" y="1268760"/>
            <a:ext cx="4443986" cy="249974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96952"/>
            <a:ext cx="5052053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35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品德之星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4080272" cy="421863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824" y="1268760"/>
            <a:ext cx="4355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67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太鼓社團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5" y="1268760"/>
            <a:ext cx="4283968" cy="518457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685" y="1268760"/>
            <a:ext cx="4754089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6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 sz="quarter"/>
          </p:nvPr>
        </p:nvSpPr>
        <p:spPr>
          <a:xfrm>
            <a:off x="685800" y="404665"/>
            <a:ext cx="7772400" cy="1152128"/>
          </a:xfrm>
        </p:spPr>
        <p:txBody>
          <a:bodyPr/>
          <a:lstStyle/>
          <a:p>
            <a:r>
              <a:rPr lang="zh-TW" altLang="en-US" dirty="0"/>
              <a:t>食</a:t>
            </a:r>
            <a:r>
              <a:rPr lang="zh-TW" altLang="en-US" dirty="0" smtClean="0"/>
              <a:t>農教</a:t>
            </a:r>
            <a:r>
              <a:rPr lang="zh-TW" altLang="en-US" dirty="0"/>
              <a:t>育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4091947" cy="306896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280" y="1556793"/>
            <a:ext cx="5148065" cy="386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44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廣達遊於藝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4860032" cy="364502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92" y="1340768"/>
            <a:ext cx="5340085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81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書法教育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7032"/>
            <a:ext cx="4187957" cy="314096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57" y="1196752"/>
            <a:ext cx="4956042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51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十二年國教宣導</a:t>
            </a:r>
            <a:endParaRPr lang="zh-TW" altLang="en-US" dirty="0"/>
          </a:p>
        </p:txBody>
      </p:sp>
      <p:pic>
        <p:nvPicPr>
          <p:cNvPr id="1026" name="Picture 2" descr="關於12年國教-108課綱資訊網｜十二年國民基本教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00200"/>
            <a:ext cx="6984776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89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兒童公約宣導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95" y="1700808"/>
            <a:ext cx="779711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2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母語教育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7555"/>
            <a:ext cx="8147248" cy="527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55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413" y="404813"/>
            <a:ext cx="3529012" cy="8921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教導處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1341438"/>
            <a:ext cx="3889375" cy="7207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課後照顧學生放學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6" y="1916832"/>
            <a:ext cx="3635896" cy="272692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235804"/>
            <a:ext cx="3515883" cy="263691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50" y="2016224"/>
            <a:ext cx="5244075" cy="39330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291626"/>
            <a:ext cx="2232025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教導處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673" y="540231"/>
            <a:ext cx="3898900" cy="676275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暑假育樂營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3" y="4437112"/>
            <a:ext cx="4572000" cy="2286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05" y="1340768"/>
            <a:ext cx="5076056" cy="38070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53334"/>
            <a:ext cx="2808287" cy="9937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教導處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1571" y="404664"/>
            <a:ext cx="5006853" cy="60483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晨間英語檢核</a:t>
            </a:r>
            <a:r>
              <a:rPr lang="en-US" altLang="zh-TW" dirty="0" smtClean="0"/>
              <a:t>.</a:t>
            </a:r>
            <a:r>
              <a:rPr lang="zh-TW" altLang="en-US" dirty="0" smtClean="0"/>
              <a:t>英語教育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6078" y="1843186"/>
            <a:ext cx="5568619" cy="417646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65" y="1147108"/>
            <a:ext cx="4764022" cy="52068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學習扶助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" y="1124744"/>
            <a:ext cx="5436096" cy="407592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10" y="3501008"/>
            <a:ext cx="4475989" cy="33569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英語教育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988" y="3356992"/>
            <a:ext cx="4668011" cy="350100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" y="1210444"/>
            <a:ext cx="4686267" cy="3514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2028</TotalTime>
  <Words>69</Words>
  <Application>Microsoft Office PowerPoint</Application>
  <PresentationFormat>如螢幕大小 (4:3)</PresentationFormat>
  <Paragraphs>23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15</vt:i4>
      </vt:variant>
    </vt:vector>
  </HeadingPairs>
  <TitlesOfParts>
    <vt:vector size="25" baseType="lpstr">
      <vt:lpstr>文鼎勘亭流</vt:lpstr>
      <vt:lpstr>新細明體</vt:lpstr>
      <vt:lpstr>Arial</vt:lpstr>
      <vt:lpstr>Tahoma</vt:lpstr>
      <vt:lpstr>Times New Roman</vt:lpstr>
      <vt:lpstr>Wingdings</vt:lpstr>
      <vt:lpstr>Slit</vt:lpstr>
      <vt:lpstr>2_Capsules</vt:lpstr>
      <vt:lpstr>3_Capsules</vt:lpstr>
      <vt:lpstr>4_Capsules</vt:lpstr>
      <vt:lpstr>饒明國小學校簡介</vt:lpstr>
      <vt:lpstr>十二年國教宣導</vt:lpstr>
      <vt:lpstr>兒童公約宣導</vt:lpstr>
      <vt:lpstr>母語教育</vt:lpstr>
      <vt:lpstr>教導處</vt:lpstr>
      <vt:lpstr>教導處</vt:lpstr>
      <vt:lpstr>教導處</vt:lpstr>
      <vt:lpstr>學習扶助</vt:lpstr>
      <vt:lpstr>英語教育</vt:lpstr>
      <vt:lpstr>西餐禮儀</vt:lpstr>
      <vt:lpstr>品德之星</vt:lpstr>
      <vt:lpstr>太鼓社團</vt:lpstr>
      <vt:lpstr>食農教育</vt:lpstr>
      <vt:lpstr>廣達遊於藝</vt:lpstr>
      <vt:lpstr>書法教育</vt:lpstr>
    </vt:vector>
  </TitlesOfParts>
  <Company>edu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</dc:creator>
  <cp:lastModifiedBy>user</cp:lastModifiedBy>
  <cp:revision>121</cp:revision>
  <dcterms:created xsi:type="dcterms:W3CDTF">2009-04-06T05:53:17Z</dcterms:created>
  <dcterms:modified xsi:type="dcterms:W3CDTF">2021-09-22T02:06:09Z</dcterms:modified>
</cp:coreProperties>
</file>