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88" r:id="rId3"/>
    <p:sldId id="291" r:id="rId4"/>
    <p:sldId id="275" r:id="rId5"/>
    <p:sldId id="276" r:id="rId6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0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5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852" y="6482446"/>
            <a:ext cx="353695" cy="161290"/>
          </a:xfrm>
          <a:custGeom>
            <a:avLst/>
            <a:gdLst/>
            <a:ahLst/>
            <a:cxnLst/>
            <a:rect l="l" t="t" r="r" b="b"/>
            <a:pathLst>
              <a:path w="353695" h="161290">
                <a:moveTo>
                  <a:pt x="350964" y="0"/>
                </a:moveTo>
                <a:lnTo>
                  <a:pt x="344258" y="0"/>
                </a:lnTo>
                <a:lnTo>
                  <a:pt x="330847" y="2235"/>
                </a:lnTo>
                <a:lnTo>
                  <a:pt x="317436" y="6705"/>
                </a:lnTo>
                <a:lnTo>
                  <a:pt x="17881" y="147535"/>
                </a:lnTo>
                <a:lnTo>
                  <a:pt x="0" y="156476"/>
                </a:lnTo>
                <a:lnTo>
                  <a:pt x="0" y="158711"/>
                </a:lnTo>
                <a:lnTo>
                  <a:pt x="2235" y="160947"/>
                </a:lnTo>
                <a:lnTo>
                  <a:pt x="20116" y="154241"/>
                </a:lnTo>
                <a:lnTo>
                  <a:pt x="308482" y="22352"/>
                </a:lnTo>
                <a:lnTo>
                  <a:pt x="321906" y="17881"/>
                </a:lnTo>
                <a:lnTo>
                  <a:pt x="333082" y="13411"/>
                </a:lnTo>
                <a:lnTo>
                  <a:pt x="342023" y="11176"/>
                </a:lnTo>
                <a:lnTo>
                  <a:pt x="350964" y="6705"/>
                </a:lnTo>
                <a:lnTo>
                  <a:pt x="353199" y="2235"/>
                </a:lnTo>
                <a:lnTo>
                  <a:pt x="350964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6696" y="5634228"/>
            <a:ext cx="1892807" cy="1223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0703" y="5698235"/>
            <a:ext cx="1764792" cy="1159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272" y="1992223"/>
            <a:ext cx="296545" cy="195580"/>
          </a:xfrm>
          <a:custGeom>
            <a:avLst/>
            <a:gdLst/>
            <a:ahLst/>
            <a:cxnLst/>
            <a:rect l="l" t="t" r="r" b="b"/>
            <a:pathLst>
              <a:path w="296545" h="195580">
                <a:moveTo>
                  <a:pt x="7797" y="0"/>
                </a:moveTo>
                <a:lnTo>
                  <a:pt x="0" y="0"/>
                </a:lnTo>
                <a:lnTo>
                  <a:pt x="0" y="3898"/>
                </a:lnTo>
                <a:lnTo>
                  <a:pt x="7797" y="11696"/>
                </a:lnTo>
                <a:lnTo>
                  <a:pt x="15608" y="15595"/>
                </a:lnTo>
                <a:lnTo>
                  <a:pt x="46812" y="35115"/>
                </a:lnTo>
                <a:lnTo>
                  <a:pt x="269214" y="179476"/>
                </a:lnTo>
                <a:lnTo>
                  <a:pt x="296532" y="195084"/>
                </a:lnTo>
                <a:lnTo>
                  <a:pt x="269214" y="175577"/>
                </a:lnTo>
                <a:lnTo>
                  <a:pt x="66332" y="35115"/>
                </a:lnTo>
                <a:lnTo>
                  <a:pt x="19507" y="3898"/>
                </a:lnTo>
                <a:lnTo>
                  <a:pt x="7797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9413" y="1832254"/>
            <a:ext cx="66675" cy="347345"/>
          </a:xfrm>
          <a:custGeom>
            <a:avLst/>
            <a:gdLst/>
            <a:ahLst/>
            <a:cxnLst/>
            <a:rect l="l" t="t" r="r" b="b"/>
            <a:pathLst>
              <a:path w="66675" h="347344">
                <a:moveTo>
                  <a:pt x="62433" y="0"/>
                </a:moveTo>
                <a:lnTo>
                  <a:pt x="42926" y="74129"/>
                </a:lnTo>
                <a:lnTo>
                  <a:pt x="3898" y="316039"/>
                </a:lnTo>
                <a:lnTo>
                  <a:pt x="0" y="347256"/>
                </a:lnTo>
                <a:lnTo>
                  <a:pt x="7797" y="316039"/>
                </a:lnTo>
                <a:lnTo>
                  <a:pt x="54622" y="58521"/>
                </a:lnTo>
                <a:lnTo>
                  <a:pt x="66332" y="19507"/>
                </a:lnTo>
                <a:lnTo>
                  <a:pt x="66332" y="3898"/>
                </a:lnTo>
                <a:lnTo>
                  <a:pt x="62433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7452" y="1482852"/>
            <a:ext cx="1336547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7076" y="1522475"/>
            <a:ext cx="1296924" cy="1688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9511" y="6215059"/>
            <a:ext cx="223837" cy="226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9080" y="5902452"/>
            <a:ext cx="1173479" cy="955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8704" y="5942076"/>
            <a:ext cx="1094231" cy="915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0085" y="3048241"/>
            <a:ext cx="208953" cy="19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0" y="2782823"/>
            <a:ext cx="1037842" cy="1085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9916" y="2834639"/>
            <a:ext cx="934211" cy="9814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78" y="586739"/>
                </a:moveTo>
                <a:lnTo>
                  <a:pt x="447852" y="586739"/>
                </a:lnTo>
                <a:lnTo>
                  <a:pt x="451777" y="598169"/>
                </a:lnTo>
                <a:lnTo>
                  <a:pt x="456984" y="608329"/>
                </a:lnTo>
                <a:lnTo>
                  <a:pt x="461657" y="615949"/>
                </a:lnTo>
                <a:lnTo>
                  <a:pt x="464248" y="618489"/>
                </a:lnTo>
                <a:lnTo>
                  <a:pt x="467093" y="621029"/>
                </a:lnTo>
                <a:lnTo>
                  <a:pt x="468122" y="621029"/>
                </a:lnTo>
                <a:lnTo>
                  <a:pt x="468655" y="623569"/>
                </a:lnTo>
                <a:lnTo>
                  <a:pt x="470484" y="628649"/>
                </a:lnTo>
                <a:lnTo>
                  <a:pt x="471322" y="638809"/>
                </a:lnTo>
                <a:lnTo>
                  <a:pt x="471639" y="651509"/>
                </a:lnTo>
                <a:lnTo>
                  <a:pt x="471741" y="683259"/>
                </a:lnTo>
                <a:lnTo>
                  <a:pt x="469696" y="717549"/>
                </a:lnTo>
                <a:lnTo>
                  <a:pt x="463590" y="824229"/>
                </a:lnTo>
                <a:lnTo>
                  <a:pt x="469252" y="867409"/>
                </a:lnTo>
                <a:lnTo>
                  <a:pt x="482600" y="906779"/>
                </a:lnTo>
                <a:lnTo>
                  <a:pt x="504710" y="944879"/>
                </a:lnTo>
                <a:lnTo>
                  <a:pt x="508901" y="960119"/>
                </a:lnTo>
                <a:lnTo>
                  <a:pt x="514108" y="969009"/>
                </a:lnTo>
                <a:lnTo>
                  <a:pt x="519290" y="975359"/>
                </a:lnTo>
                <a:lnTo>
                  <a:pt x="523163" y="977899"/>
                </a:lnTo>
                <a:lnTo>
                  <a:pt x="526008" y="979169"/>
                </a:lnTo>
                <a:lnTo>
                  <a:pt x="530161" y="984249"/>
                </a:lnTo>
                <a:lnTo>
                  <a:pt x="534835" y="991869"/>
                </a:lnTo>
                <a:lnTo>
                  <a:pt x="528993" y="1007109"/>
                </a:lnTo>
                <a:lnTo>
                  <a:pt x="559701" y="1064259"/>
                </a:lnTo>
                <a:lnTo>
                  <a:pt x="561517" y="1066799"/>
                </a:lnTo>
                <a:lnTo>
                  <a:pt x="566166" y="1069339"/>
                </a:lnTo>
                <a:lnTo>
                  <a:pt x="572363" y="1070609"/>
                </a:lnTo>
                <a:lnTo>
                  <a:pt x="575703" y="1070609"/>
                </a:lnTo>
                <a:lnTo>
                  <a:pt x="588340" y="1028699"/>
                </a:lnTo>
                <a:lnTo>
                  <a:pt x="586727" y="1017269"/>
                </a:lnTo>
                <a:lnTo>
                  <a:pt x="584619" y="1007109"/>
                </a:lnTo>
                <a:lnTo>
                  <a:pt x="581228" y="999489"/>
                </a:lnTo>
                <a:lnTo>
                  <a:pt x="579920" y="995679"/>
                </a:lnTo>
                <a:lnTo>
                  <a:pt x="576770" y="985519"/>
                </a:lnTo>
                <a:lnTo>
                  <a:pt x="569226" y="971549"/>
                </a:lnTo>
                <a:lnTo>
                  <a:pt x="563765" y="962659"/>
                </a:lnTo>
                <a:lnTo>
                  <a:pt x="556501" y="952499"/>
                </a:lnTo>
                <a:lnTo>
                  <a:pt x="550760" y="939799"/>
                </a:lnTo>
                <a:lnTo>
                  <a:pt x="548932" y="934719"/>
                </a:lnTo>
                <a:lnTo>
                  <a:pt x="547344" y="927099"/>
                </a:lnTo>
                <a:lnTo>
                  <a:pt x="544957" y="914399"/>
                </a:lnTo>
                <a:lnTo>
                  <a:pt x="546366" y="891539"/>
                </a:lnTo>
                <a:lnTo>
                  <a:pt x="547357" y="882649"/>
                </a:lnTo>
                <a:lnTo>
                  <a:pt x="549363" y="873759"/>
                </a:lnTo>
                <a:lnTo>
                  <a:pt x="552157" y="867409"/>
                </a:lnTo>
                <a:lnTo>
                  <a:pt x="558507" y="850899"/>
                </a:lnTo>
                <a:lnTo>
                  <a:pt x="562825" y="842009"/>
                </a:lnTo>
                <a:lnTo>
                  <a:pt x="567944" y="834389"/>
                </a:lnTo>
                <a:lnTo>
                  <a:pt x="573570" y="829309"/>
                </a:lnTo>
                <a:lnTo>
                  <a:pt x="577176" y="828039"/>
                </a:lnTo>
                <a:lnTo>
                  <a:pt x="579488" y="826769"/>
                </a:lnTo>
                <a:lnTo>
                  <a:pt x="586181" y="826769"/>
                </a:lnTo>
                <a:lnTo>
                  <a:pt x="592086" y="824229"/>
                </a:lnTo>
                <a:lnTo>
                  <a:pt x="598500" y="820419"/>
                </a:lnTo>
                <a:lnTo>
                  <a:pt x="604139" y="815339"/>
                </a:lnTo>
                <a:lnTo>
                  <a:pt x="614883" y="802639"/>
                </a:lnTo>
                <a:lnTo>
                  <a:pt x="616648" y="796289"/>
                </a:lnTo>
                <a:lnTo>
                  <a:pt x="618934" y="791209"/>
                </a:lnTo>
                <a:lnTo>
                  <a:pt x="651294" y="774699"/>
                </a:lnTo>
                <a:lnTo>
                  <a:pt x="657453" y="772159"/>
                </a:lnTo>
                <a:lnTo>
                  <a:pt x="694080" y="737869"/>
                </a:lnTo>
                <a:lnTo>
                  <a:pt x="718337" y="701039"/>
                </a:lnTo>
                <a:lnTo>
                  <a:pt x="727773" y="685799"/>
                </a:lnTo>
                <a:lnTo>
                  <a:pt x="729843" y="685799"/>
                </a:lnTo>
                <a:lnTo>
                  <a:pt x="732409" y="684529"/>
                </a:lnTo>
                <a:lnTo>
                  <a:pt x="732129" y="680719"/>
                </a:lnTo>
                <a:lnTo>
                  <a:pt x="728738" y="671829"/>
                </a:lnTo>
                <a:lnTo>
                  <a:pt x="721969" y="659129"/>
                </a:lnTo>
                <a:lnTo>
                  <a:pt x="710018" y="641349"/>
                </a:lnTo>
                <a:lnTo>
                  <a:pt x="691337" y="614679"/>
                </a:lnTo>
                <a:lnTo>
                  <a:pt x="670077" y="590549"/>
                </a:lnTo>
                <a:lnTo>
                  <a:pt x="666478" y="586739"/>
                </a:lnTo>
                <a:close/>
              </a:path>
              <a:path w="1054734" h="1070610">
                <a:moveTo>
                  <a:pt x="43649" y="0"/>
                </a:moveTo>
                <a:lnTo>
                  <a:pt x="19253" y="10159"/>
                </a:lnTo>
                <a:lnTo>
                  <a:pt x="5689" y="25399"/>
                </a:lnTo>
                <a:lnTo>
                  <a:pt x="127" y="44449"/>
                </a:lnTo>
                <a:lnTo>
                  <a:pt x="0" y="67309"/>
                </a:lnTo>
                <a:lnTo>
                  <a:pt x="5549" y="93979"/>
                </a:lnTo>
                <a:lnTo>
                  <a:pt x="8699" y="102869"/>
                </a:lnTo>
                <a:lnTo>
                  <a:pt x="13119" y="111759"/>
                </a:lnTo>
                <a:lnTo>
                  <a:pt x="14681" y="114299"/>
                </a:lnTo>
                <a:lnTo>
                  <a:pt x="17272" y="116839"/>
                </a:lnTo>
                <a:lnTo>
                  <a:pt x="19088" y="119379"/>
                </a:lnTo>
                <a:lnTo>
                  <a:pt x="20650" y="121919"/>
                </a:lnTo>
                <a:lnTo>
                  <a:pt x="22225" y="128269"/>
                </a:lnTo>
                <a:lnTo>
                  <a:pt x="22529" y="135889"/>
                </a:lnTo>
                <a:lnTo>
                  <a:pt x="24892" y="144779"/>
                </a:lnTo>
                <a:lnTo>
                  <a:pt x="28536" y="151129"/>
                </a:lnTo>
                <a:lnTo>
                  <a:pt x="32156" y="154939"/>
                </a:lnTo>
                <a:lnTo>
                  <a:pt x="34505" y="158749"/>
                </a:lnTo>
                <a:lnTo>
                  <a:pt x="49390" y="195579"/>
                </a:lnTo>
                <a:lnTo>
                  <a:pt x="53809" y="204469"/>
                </a:lnTo>
                <a:lnTo>
                  <a:pt x="59550" y="217169"/>
                </a:lnTo>
                <a:lnTo>
                  <a:pt x="58585" y="229869"/>
                </a:lnTo>
                <a:lnTo>
                  <a:pt x="57353" y="240029"/>
                </a:lnTo>
                <a:lnTo>
                  <a:pt x="56603" y="242569"/>
                </a:lnTo>
                <a:lnTo>
                  <a:pt x="54813" y="245109"/>
                </a:lnTo>
                <a:lnTo>
                  <a:pt x="53276" y="247649"/>
                </a:lnTo>
                <a:lnTo>
                  <a:pt x="52781" y="248919"/>
                </a:lnTo>
                <a:lnTo>
                  <a:pt x="54864" y="253999"/>
                </a:lnTo>
                <a:lnTo>
                  <a:pt x="59791" y="260349"/>
                </a:lnTo>
                <a:lnTo>
                  <a:pt x="61353" y="264159"/>
                </a:lnTo>
                <a:lnTo>
                  <a:pt x="62153" y="269239"/>
                </a:lnTo>
                <a:lnTo>
                  <a:pt x="62272" y="274319"/>
                </a:lnTo>
                <a:lnTo>
                  <a:pt x="62458" y="276859"/>
                </a:lnTo>
                <a:lnTo>
                  <a:pt x="61696" y="279399"/>
                </a:lnTo>
                <a:lnTo>
                  <a:pt x="58635" y="283209"/>
                </a:lnTo>
                <a:lnTo>
                  <a:pt x="56845" y="287019"/>
                </a:lnTo>
                <a:lnTo>
                  <a:pt x="55587" y="292099"/>
                </a:lnTo>
                <a:lnTo>
                  <a:pt x="55359" y="297179"/>
                </a:lnTo>
                <a:lnTo>
                  <a:pt x="56159" y="302259"/>
                </a:lnTo>
                <a:lnTo>
                  <a:pt x="59055" y="313689"/>
                </a:lnTo>
                <a:lnTo>
                  <a:pt x="60363" y="316229"/>
                </a:lnTo>
                <a:lnTo>
                  <a:pt x="62445" y="321309"/>
                </a:lnTo>
                <a:lnTo>
                  <a:pt x="64008" y="323849"/>
                </a:lnTo>
                <a:lnTo>
                  <a:pt x="64312" y="331469"/>
                </a:lnTo>
                <a:lnTo>
                  <a:pt x="64363" y="340359"/>
                </a:lnTo>
                <a:lnTo>
                  <a:pt x="64884" y="342899"/>
                </a:lnTo>
                <a:lnTo>
                  <a:pt x="64655" y="347979"/>
                </a:lnTo>
                <a:lnTo>
                  <a:pt x="68059" y="356869"/>
                </a:lnTo>
                <a:lnTo>
                  <a:pt x="72504" y="369569"/>
                </a:lnTo>
                <a:lnTo>
                  <a:pt x="78244" y="382269"/>
                </a:lnTo>
                <a:lnTo>
                  <a:pt x="81635" y="391159"/>
                </a:lnTo>
                <a:lnTo>
                  <a:pt x="85051" y="403859"/>
                </a:lnTo>
                <a:lnTo>
                  <a:pt x="86360" y="407669"/>
                </a:lnTo>
                <a:lnTo>
                  <a:pt x="131318" y="433069"/>
                </a:lnTo>
                <a:lnTo>
                  <a:pt x="183908" y="447039"/>
                </a:lnTo>
                <a:lnTo>
                  <a:pt x="218478" y="457199"/>
                </a:lnTo>
                <a:lnTo>
                  <a:pt x="239382" y="464819"/>
                </a:lnTo>
                <a:lnTo>
                  <a:pt x="240157" y="466089"/>
                </a:lnTo>
                <a:lnTo>
                  <a:pt x="221640" y="471169"/>
                </a:lnTo>
                <a:lnTo>
                  <a:pt x="204939" y="476249"/>
                </a:lnTo>
                <a:lnTo>
                  <a:pt x="126873" y="514349"/>
                </a:lnTo>
                <a:lnTo>
                  <a:pt x="106375" y="530859"/>
                </a:lnTo>
                <a:lnTo>
                  <a:pt x="107924" y="533399"/>
                </a:lnTo>
                <a:lnTo>
                  <a:pt x="109994" y="534669"/>
                </a:lnTo>
                <a:lnTo>
                  <a:pt x="110871" y="553719"/>
                </a:lnTo>
                <a:lnTo>
                  <a:pt x="115493" y="596899"/>
                </a:lnTo>
                <a:lnTo>
                  <a:pt x="128587" y="637539"/>
                </a:lnTo>
                <a:lnTo>
                  <a:pt x="149313" y="660399"/>
                </a:lnTo>
                <a:lnTo>
                  <a:pt x="154241" y="666749"/>
                </a:lnTo>
                <a:lnTo>
                  <a:pt x="157111" y="673099"/>
                </a:lnTo>
                <a:lnTo>
                  <a:pt x="157911" y="678179"/>
                </a:lnTo>
                <a:lnTo>
                  <a:pt x="157695" y="683259"/>
                </a:lnTo>
                <a:lnTo>
                  <a:pt x="155930" y="690879"/>
                </a:lnTo>
                <a:lnTo>
                  <a:pt x="159626" y="707389"/>
                </a:lnTo>
                <a:lnTo>
                  <a:pt x="178041" y="730249"/>
                </a:lnTo>
                <a:lnTo>
                  <a:pt x="180632" y="732789"/>
                </a:lnTo>
                <a:lnTo>
                  <a:pt x="183235" y="740409"/>
                </a:lnTo>
                <a:lnTo>
                  <a:pt x="184327" y="749299"/>
                </a:lnTo>
                <a:lnTo>
                  <a:pt x="184124" y="759459"/>
                </a:lnTo>
                <a:lnTo>
                  <a:pt x="181902" y="777239"/>
                </a:lnTo>
                <a:lnTo>
                  <a:pt x="181178" y="784859"/>
                </a:lnTo>
                <a:lnTo>
                  <a:pt x="165417" y="821689"/>
                </a:lnTo>
                <a:lnTo>
                  <a:pt x="149567" y="842009"/>
                </a:lnTo>
                <a:lnTo>
                  <a:pt x="144183" y="847089"/>
                </a:lnTo>
                <a:lnTo>
                  <a:pt x="118529" y="862329"/>
                </a:lnTo>
                <a:lnTo>
                  <a:pt x="105435" y="871219"/>
                </a:lnTo>
                <a:lnTo>
                  <a:pt x="97243" y="877569"/>
                </a:lnTo>
                <a:lnTo>
                  <a:pt x="95453" y="880109"/>
                </a:lnTo>
                <a:lnTo>
                  <a:pt x="88531" y="886459"/>
                </a:lnTo>
                <a:lnTo>
                  <a:pt x="66865" y="925829"/>
                </a:lnTo>
                <a:lnTo>
                  <a:pt x="65684" y="944879"/>
                </a:lnTo>
                <a:lnTo>
                  <a:pt x="67246" y="947419"/>
                </a:lnTo>
                <a:lnTo>
                  <a:pt x="70091" y="948689"/>
                </a:lnTo>
                <a:lnTo>
                  <a:pt x="76276" y="949959"/>
                </a:lnTo>
                <a:lnTo>
                  <a:pt x="81940" y="949959"/>
                </a:lnTo>
                <a:lnTo>
                  <a:pt x="84251" y="948689"/>
                </a:lnTo>
                <a:lnTo>
                  <a:pt x="138112" y="911859"/>
                </a:lnTo>
                <a:lnTo>
                  <a:pt x="139827" y="895349"/>
                </a:lnTo>
                <a:lnTo>
                  <a:pt x="147523" y="891539"/>
                </a:lnTo>
                <a:lnTo>
                  <a:pt x="153682" y="887729"/>
                </a:lnTo>
                <a:lnTo>
                  <a:pt x="160375" y="887729"/>
                </a:lnTo>
                <a:lnTo>
                  <a:pt x="165011" y="886459"/>
                </a:lnTo>
                <a:lnTo>
                  <a:pt x="168605" y="885189"/>
                </a:lnTo>
                <a:lnTo>
                  <a:pt x="177838" y="878839"/>
                </a:lnTo>
                <a:lnTo>
                  <a:pt x="188074" y="868679"/>
                </a:lnTo>
                <a:lnTo>
                  <a:pt x="200660" y="861059"/>
                </a:lnTo>
                <a:lnTo>
                  <a:pt x="239877" y="830579"/>
                </a:lnTo>
                <a:lnTo>
                  <a:pt x="269570" y="798829"/>
                </a:lnTo>
                <a:lnTo>
                  <a:pt x="324269" y="681989"/>
                </a:lnTo>
                <a:lnTo>
                  <a:pt x="338772" y="648969"/>
                </a:lnTo>
                <a:lnTo>
                  <a:pt x="353034" y="622299"/>
                </a:lnTo>
                <a:lnTo>
                  <a:pt x="358902" y="612139"/>
                </a:lnTo>
                <a:lnTo>
                  <a:pt x="364261" y="603249"/>
                </a:lnTo>
                <a:lnTo>
                  <a:pt x="368604" y="598169"/>
                </a:lnTo>
                <a:lnTo>
                  <a:pt x="370141" y="596899"/>
                </a:lnTo>
                <a:lnTo>
                  <a:pt x="374523" y="596899"/>
                </a:lnTo>
                <a:lnTo>
                  <a:pt x="378117" y="595629"/>
                </a:lnTo>
                <a:lnTo>
                  <a:pt x="385813" y="590549"/>
                </a:lnTo>
                <a:lnTo>
                  <a:pt x="395046" y="584199"/>
                </a:lnTo>
                <a:lnTo>
                  <a:pt x="403504" y="576579"/>
                </a:lnTo>
                <a:lnTo>
                  <a:pt x="656882" y="576579"/>
                </a:lnTo>
                <a:lnTo>
                  <a:pt x="643420" y="565149"/>
                </a:lnTo>
                <a:lnTo>
                  <a:pt x="644702" y="563879"/>
                </a:lnTo>
                <a:lnTo>
                  <a:pt x="827508" y="563879"/>
                </a:lnTo>
                <a:lnTo>
                  <a:pt x="836739" y="556259"/>
                </a:lnTo>
                <a:lnTo>
                  <a:pt x="846734" y="547369"/>
                </a:lnTo>
                <a:lnTo>
                  <a:pt x="852614" y="541019"/>
                </a:lnTo>
                <a:lnTo>
                  <a:pt x="855941" y="535939"/>
                </a:lnTo>
                <a:lnTo>
                  <a:pt x="857478" y="534669"/>
                </a:lnTo>
                <a:lnTo>
                  <a:pt x="861555" y="527049"/>
                </a:lnTo>
                <a:lnTo>
                  <a:pt x="865378" y="519429"/>
                </a:lnTo>
                <a:lnTo>
                  <a:pt x="866914" y="518159"/>
                </a:lnTo>
                <a:lnTo>
                  <a:pt x="889152" y="490219"/>
                </a:lnTo>
                <a:lnTo>
                  <a:pt x="887844" y="486409"/>
                </a:lnTo>
                <a:lnTo>
                  <a:pt x="887818" y="481329"/>
                </a:lnTo>
                <a:lnTo>
                  <a:pt x="889330" y="474979"/>
                </a:lnTo>
                <a:lnTo>
                  <a:pt x="892403" y="472439"/>
                </a:lnTo>
                <a:lnTo>
                  <a:pt x="895718" y="467359"/>
                </a:lnTo>
                <a:lnTo>
                  <a:pt x="909840" y="458469"/>
                </a:lnTo>
                <a:lnTo>
                  <a:pt x="910336" y="455929"/>
                </a:lnTo>
                <a:lnTo>
                  <a:pt x="909815" y="454659"/>
                </a:lnTo>
                <a:lnTo>
                  <a:pt x="490105" y="454659"/>
                </a:lnTo>
                <a:lnTo>
                  <a:pt x="487260" y="452119"/>
                </a:lnTo>
                <a:lnTo>
                  <a:pt x="485686" y="445769"/>
                </a:lnTo>
                <a:lnTo>
                  <a:pt x="483717" y="439419"/>
                </a:lnTo>
                <a:lnTo>
                  <a:pt x="427189" y="439419"/>
                </a:lnTo>
                <a:lnTo>
                  <a:pt x="418769" y="406399"/>
                </a:lnTo>
                <a:lnTo>
                  <a:pt x="406679" y="361949"/>
                </a:lnTo>
                <a:lnTo>
                  <a:pt x="390436" y="312419"/>
                </a:lnTo>
                <a:lnTo>
                  <a:pt x="369557" y="262889"/>
                </a:lnTo>
                <a:lnTo>
                  <a:pt x="340664" y="207009"/>
                </a:lnTo>
                <a:lnTo>
                  <a:pt x="307949" y="157479"/>
                </a:lnTo>
                <a:lnTo>
                  <a:pt x="271653" y="114299"/>
                </a:lnTo>
                <a:lnTo>
                  <a:pt x="228942" y="73659"/>
                </a:lnTo>
                <a:lnTo>
                  <a:pt x="184226" y="41909"/>
                </a:lnTo>
                <a:lnTo>
                  <a:pt x="147548" y="22859"/>
                </a:lnTo>
                <a:lnTo>
                  <a:pt x="111417" y="8889"/>
                </a:lnTo>
                <a:lnTo>
                  <a:pt x="77139" y="1269"/>
                </a:lnTo>
                <a:lnTo>
                  <a:pt x="43649" y="0"/>
                </a:lnTo>
                <a:close/>
              </a:path>
              <a:path w="1054734" h="1070610">
                <a:moveTo>
                  <a:pt x="399306" y="779779"/>
                </a:moveTo>
                <a:lnTo>
                  <a:pt x="376834" y="779779"/>
                </a:lnTo>
                <a:lnTo>
                  <a:pt x="375373" y="795019"/>
                </a:lnTo>
                <a:lnTo>
                  <a:pt x="395147" y="784859"/>
                </a:lnTo>
                <a:lnTo>
                  <a:pt x="399306" y="779779"/>
                </a:lnTo>
                <a:close/>
              </a:path>
              <a:path w="1054734" h="1070610">
                <a:moveTo>
                  <a:pt x="656882" y="576579"/>
                </a:moveTo>
                <a:lnTo>
                  <a:pt x="403504" y="576579"/>
                </a:lnTo>
                <a:lnTo>
                  <a:pt x="391325" y="608329"/>
                </a:lnTo>
                <a:lnTo>
                  <a:pt x="390613" y="619759"/>
                </a:lnTo>
                <a:lnTo>
                  <a:pt x="381939" y="633729"/>
                </a:lnTo>
                <a:lnTo>
                  <a:pt x="366331" y="697229"/>
                </a:lnTo>
                <a:lnTo>
                  <a:pt x="370992" y="701039"/>
                </a:lnTo>
                <a:lnTo>
                  <a:pt x="369722" y="706119"/>
                </a:lnTo>
                <a:lnTo>
                  <a:pt x="363308" y="709929"/>
                </a:lnTo>
                <a:lnTo>
                  <a:pt x="360311" y="726439"/>
                </a:lnTo>
                <a:lnTo>
                  <a:pt x="354025" y="751839"/>
                </a:lnTo>
                <a:lnTo>
                  <a:pt x="359054" y="775969"/>
                </a:lnTo>
                <a:lnTo>
                  <a:pt x="372275" y="793749"/>
                </a:lnTo>
                <a:lnTo>
                  <a:pt x="376834" y="779779"/>
                </a:lnTo>
                <a:lnTo>
                  <a:pt x="399306" y="779779"/>
                </a:lnTo>
                <a:lnTo>
                  <a:pt x="410743" y="765809"/>
                </a:lnTo>
                <a:lnTo>
                  <a:pt x="417042" y="740409"/>
                </a:lnTo>
                <a:lnTo>
                  <a:pt x="422097" y="723899"/>
                </a:lnTo>
                <a:lnTo>
                  <a:pt x="418198" y="717549"/>
                </a:lnTo>
                <a:lnTo>
                  <a:pt x="419455" y="712469"/>
                </a:lnTo>
                <a:lnTo>
                  <a:pt x="425119" y="712469"/>
                </a:lnTo>
                <a:lnTo>
                  <a:pt x="440728" y="647699"/>
                </a:lnTo>
                <a:lnTo>
                  <a:pt x="439089" y="632459"/>
                </a:lnTo>
                <a:lnTo>
                  <a:pt x="442887" y="621029"/>
                </a:lnTo>
                <a:lnTo>
                  <a:pt x="447852" y="586739"/>
                </a:lnTo>
                <a:lnTo>
                  <a:pt x="666478" y="586739"/>
                </a:lnTo>
                <a:lnTo>
                  <a:pt x="656882" y="576579"/>
                </a:lnTo>
                <a:close/>
              </a:path>
              <a:path w="1054734" h="1070610">
                <a:moveTo>
                  <a:pt x="827508" y="563879"/>
                </a:moveTo>
                <a:lnTo>
                  <a:pt x="644702" y="563879"/>
                </a:lnTo>
                <a:lnTo>
                  <a:pt x="667118" y="566419"/>
                </a:lnTo>
                <a:lnTo>
                  <a:pt x="702691" y="572769"/>
                </a:lnTo>
                <a:lnTo>
                  <a:pt x="755281" y="585469"/>
                </a:lnTo>
                <a:lnTo>
                  <a:pt x="782078" y="588009"/>
                </a:lnTo>
                <a:lnTo>
                  <a:pt x="793394" y="586739"/>
                </a:lnTo>
                <a:lnTo>
                  <a:pt x="807288" y="582929"/>
                </a:lnTo>
                <a:lnTo>
                  <a:pt x="810094" y="580389"/>
                </a:lnTo>
                <a:lnTo>
                  <a:pt x="819061" y="570229"/>
                </a:lnTo>
                <a:lnTo>
                  <a:pt x="825969" y="565149"/>
                </a:lnTo>
                <a:lnTo>
                  <a:pt x="827508" y="563879"/>
                </a:lnTo>
                <a:close/>
              </a:path>
              <a:path w="1054734" h="1070610">
                <a:moveTo>
                  <a:pt x="935796" y="414019"/>
                </a:moveTo>
                <a:lnTo>
                  <a:pt x="526502" y="414019"/>
                </a:lnTo>
                <a:lnTo>
                  <a:pt x="512622" y="429259"/>
                </a:lnTo>
                <a:lnTo>
                  <a:pt x="490105" y="454659"/>
                </a:lnTo>
                <a:lnTo>
                  <a:pt x="909815" y="454659"/>
                </a:lnTo>
                <a:lnTo>
                  <a:pt x="909535" y="450849"/>
                </a:lnTo>
                <a:lnTo>
                  <a:pt x="910285" y="448309"/>
                </a:lnTo>
                <a:lnTo>
                  <a:pt x="913587" y="438149"/>
                </a:lnTo>
                <a:lnTo>
                  <a:pt x="918667" y="426719"/>
                </a:lnTo>
                <a:lnTo>
                  <a:pt x="929436" y="419099"/>
                </a:lnTo>
                <a:lnTo>
                  <a:pt x="935796" y="414019"/>
                </a:lnTo>
                <a:close/>
              </a:path>
              <a:path w="1054734" h="1070610">
                <a:moveTo>
                  <a:pt x="457415" y="408939"/>
                </a:moveTo>
                <a:lnTo>
                  <a:pt x="452005" y="408939"/>
                </a:lnTo>
                <a:lnTo>
                  <a:pt x="447128" y="411479"/>
                </a:lnTo>
                <a:lnTo>
                  <a:pt x="444309" y="414019"/>
                </a:lnTo>
                <a:lnTo>
                  <a:pt x="442010" y="419099"/>
                </a:lnTo>
                <a:lnTo>
                  <a:pt x="442290" y="421639"/>
                </a:lnTo>
                <a:lnTo>
                  <a:pt x="442315" y="426719"/>
                </a:lnTo>
                <a:lnTo>
                  <a:pt x="435140" y="433069"/>
                </a:lnTo>
                <a:lnTo>
                  <a:pt x="430542" y="439419"/>
                </a:lnTo>
                <a:lnTo>
                  <a:pt x="483717" y="439419"/>
                </a:lnTo>
                <a:lnTo>
                  <a:pt x="483323" y="438149"/>
                </a:lnTo>
                <a:lnTo>
                  <a:pt x="486384" y="434339"/>
                </a:lnTo>
                <a:lnTo>
                  <a:pt x="488429" y="430529"/>
                </a:lnTo>
                <a:lnTo>
                  <a:pt x="488657" y="424179"/>
                </a:lnTo>
                <a:lnTo>
                  <a:pt x="487349" y="421639"/>
                </a:lnTo>
                <a:lnTo>
                  <a:pt x="483971" y="416559"/>
                </a:lnTo>
                <a:lnTo>
                  <a:pt x="479069" y="415289"/>
                </a:lnTo>
                <a:lnTo>
                  <a:pt x="477786" y="415289"/>
                </a:lnTo>
                <a:lnTo>
                  <a:pt x="478682" y="414019"/>
                </a:lnTo>
                <a:lnTo>
                  <a:pt x="463880" y="414019"/>
                </a:lnTo>
                <a:lnTo>
                  <a:pt x="464134" y="412749"/>
                </a:lnTo>
                <a:lnTo>
                  <a:pt x="479577" y="412749"/>
                </a:lnTo>
                <a:lnTo>
                  <a:pt x="474421" y="411479"/>
                </a:lnTo>
                <a:lnTo>
                  <a:pt x="461289" y="411479"/>
                </a:lnTo>
                <a:lnTo>
                  <a:pt x="457415" y="408939"/>
                </a:lnTo>
                <a:close/>
              </a:path>
              <a:path w="1054734" h="1070610">
                <a:moveTo>
                  <a:pt x="527659" y="412749"/>
                </a:moveTo>
                <a:lnTo>
                  <a:pt x="479577" y="412749"/>
                </a:lnTo>
                <a:lnTo>
                  <a:pt x="478682" y="414019"/>
                </a:lnTo>
                <a:lnTo>
                  <a:pt x="526502" y="414019"/>
                </a:lnTo>
                <a:lnTo>
                  <a:pt x="527659" y="412749"/>
                </a:lnTo>
                <a:close/>
              </a:path>
              <a:path w="1054734" h="1070610">
                <a:moveTo>
                  <a:pt x="930351" y="213359"/>
                </a:moveTo>
                <a:lnTo>
                  <a:pt x="910780" y="213359"/>
                </a:lnTo>
                <a:lnTo>
                  <a:pt x="888644" y="214629"/>
                </a:lnTo>
                <a:lnTo>
                  <a:pt x="834351" y="222249"/>
                </a:lnTo>
                <a:lnTo>
                  <a:pt x="778052" y="237489"/>
                </a:lnTo>
                <a:lnTo>
                  <a:pt x="751332" y="248919"/>
                </a:lnTo>
                <a:lnTo>
                  <a:pt x="725652" y="259079"/>
                </a:lnTo>
                <a:lnTo>
                  <a:pt x="699211" y="274319"/>
                </a:lnTo>
                <a:lnTo>
                  <a:pt x="673798" y="288289"/>
                </a:lnTo>
                <a:lnTo>
                  <a:pt x="647636" y="306069"/>
                </a:lnTo>
                <a:lnTo>
                  <a:pt x="601992" y="340359"/>
                </a:lnTo>
                <a:lnTo>
                  <a:pt x="561517" y="377189"/>
                </a:lnTo>
                <a:lnTo>
                  <a:pt x="527659" y="412749"/>
                </a:lnTo>
                <a:lnTo>
                  <a:pt x="937387" y="412749"/>
                </a:lnTo>
                <a:lnTo>
                  <a:pt x="940955" y="407669"/>
                </a:lnTo>
                <a:lnTo>
                  <a:pt x="944283" y="402589"/>
                </a:lnTo>
                <a:lnTo>
                  <a:pt x="950417" y="394969"/>
                </a:lnTo>
                <a:lnTo>
                  <a:pt x="963256" y="387349"/>
                </a:lnTo>
                <a:lnTo>
                  <a:pt x="967879" y="386079"/>
                </a:lnTo>
                <a:lnTo>
                  <a:pt x="971727" y="383539"/>
                </a:lnTo>
                <a:lnTo>
                  <a:pt x="975321" y="382269"/>
                </a:lnTo>
                <a:lnTo>
                  <a:pt x="981989" y="378459"/>
                </a:lnTo>
                <a:lnTo>
                  <a:pt x="988910" y="372109"/>
                </a:lnTo>
                <a:lnTo>
                  <a:pt x="992733" y="365759"/>
                </a:lnTo>
                <a:lnTo>
                  <a:pt x="997343" y="359409"/>
                </a:lnTo>
                <a:lnTo>
                  <a:pt x="999909" y="358139"/>
                </a:lnTo>
                <a:lnTo>
                  <a:pt x="1002220" y="358139"/>
                </a:lnTo>
                <a:lnTo>
                  <a:pt x="1005814" y="356869"/>
                </a:lnTo>
                <a:lnTo>
                  <a:pt x="1008380" y="354329"/>
                </a:lnTo>
                <a:lnTo>
                  <a:pt x="1015301" y="349249"/>
                </a:lnTo>
                <a:lnTo>
                  <a:pt x="1023505" y="341629"/>
                </a:lnTo>
                <a:lnTo>
                  <a:pt x="1040638" y="321309"/>
                </a:lnTo>
                <a:lnTo>
                  <a:pt x="1051077" y="300989"/>
                </a:lnTo>
                <a:lnTo>
                  <a:pt x="1054582" y="281939"/>
                </a:lnTo>
                <a:lnTo>
                  <a:pt x="1049578" y="261619"/>
                </a:lnTo>
                <a:lnTo>
                  <a:pt x="1032725" y="241299"/>
                </a:lnTo>
                <a:lnTo>
                  <a:pt x="1002271" y="227329"/>
                </a:lnTo>
                <a:lnTo>
                  <a:pt x="968489" y="218439"/>
                </a:lnTo>
                <a:lnTo>
                  <a:pt x="959205" y="215899"/>
                </a:lnTo>
                <a:lnTo>
                  <a:pt x="946315" y="214629"/>
                </a:lnTo>
                <a:lnTo>
                  <a:pt x="930351" y="213359"/>
                </a:lnTo>
                <a:close/>
              </a:path>
              <a:path w="1054734" h="1070610">
                <a:moveTo>
                  <a:pt x="459981" y="407669"/>
                </a:moveTo>
                <a:lnTo>
                  <a:pt x="461289" y="411479"/>
                </a:lnTo>
                <a:lnTo>
                  <a:pt x="474421" y="411479"/>
                </a:lnTo>
                <a:lnTo>
                  <a:pt x="472169" y="408939"/>
                </a:lnTo>
                <a:lnTo>
                  <a:pt x="465137" y="408939"/>
                </a:lnTo>
                <a:lnTo>
                  <a:pt x="459981" y="407669"/>
                </a:lnTo>
                <a:close/>
              </a:path>
              <a:path w="1054734" h="1070610">
                <a:moveTo>
                  <a:pt x="464604" y="406399"/>
                </a:moveTo>
                <a:lnTo>
                  <a:pt x="465137" y="408939"/>
                </a:lnTo>
                <a:lnTo>
                  <a:pt x="472169" y="408939"/>
                </a:lnTo>
                <a:lnTo>
                  <a:pt x="471043" y="407669"/>
                </a:lnTo>
                <a:lnTo>
                  <a:pt x="467702" y="407669"/>
                </a:lnTo>
                <a:lnTo>
                  <a:pt x="464604" y="406399"/>
                </a:lnTo>
                <a:close/>
              </a:path>
              <a:path w="1054734" h="1070610">
                <a:moveTo>
                  <a:pt x="470014" y="406399"/>
                </a:moveTo>
                <a:lnTo>
                  <a:pt x="467702" y="407669"/>
                </a:lnTo>
                <a:lnTo>
                  <a:pt x="471043" y="407669"/>
                </a:lnTo>
                <a:lnTo>
                  <a:pt x="470014" y="40639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4388" y="5804915"/>
            <a:ext cx="1114044" cy="1053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395" y="5868923"/>
            <a:ext cx="986027" cy="929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37" y="156063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25"/>
                </a:lnTo>
              </a:path>
            </a:pathLst>
          </a:custGeom>
          <a:ln w="14211">
            <a:solidFill>
              <a:srgbClr val="D8F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7346" y="1774812"/>
            <a:ext cx="311785" cy="130175"/>
          </a:xfrm>
          <a:custGeom>
            <a:avLst/>
            <a:gdLst/>
            <a:ahLst/>
            <a:cxnLst/>
            <a:rect l="l" t="t" r="r" b="b"/>
            <a:pathLst>
              <a:path w="311784" h="130175">
                <a:moveTo>
                  <a:pt x="305028" y="0"/>
                </a:moveTo>
                <a:lnTo>
                  <a:pt x="303161" y="368"/>
                </a:lnTo>
                <a:lnTo>
                  <a:pt x="292696" y="1409"/>
                </a:lnTo>
                <a:lnTo>
                  <a:pt x="281825" y="5435"/>
                </a:lnTo>
                <a:lnTo>
                  <a:pt x="278091" y="6146"/>
                </a:lnTo>
                <a:lnTo>
                  <a:pt x="258597" y="15709"/>
                </a:lnTo>
                <a:lnTo>
                  <a:pt x="762" y="127279"/>
                </a:lnTo>
                <a:lnTo>
                  <a:pt x="0" y="128396"/>
                </a:lnTo>
                <a:lnTo>
                  <a:pt x="2235" y="129908"/>
                </a:lnTo>
                <a:lnTo>
                  <a:pt x="13462" y="127749"/>
                </a:lnTo>
                <a:lnTo>
                  <a:pt x="276504" y="18084"/>
                </a:lnTo>
                <a:lnTo>
                  <a:pt x="286613" y="15176"/>
                </a:lnTo>
                <a:lnTo>
                  <a:pt x="294093" y="13741"/>
                </a:lnTo>
                <a:lnTo>
                  <a:pt x="302323" y="11188"/>
                </a:lnTo>
                <a:lnTo>
                  <a:pt x="310210" y="6769"/>
                </a:lnTo>
                <a:lnTo>
                  <a:pt x="311721" y="4533"/>
                </a:lnTo>
                <a:lnTo>
                  <a:pt x="311353" y="2666"/>
                </a:lnTo>
                <a:lnTo>
                  <a:pt x="309130" y="1155"/>
                </a:lnTo>
                <a:lnTo>
                  <a:pt x="305028" y="0"/>
                </a:lnTo>
                <a:close/>
              </a:path>
            </a:pathLst>
          </a:custGeom>
          <a:solidFill>
            <a:srgbClr val="D8F2AB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2531" y="1007363"/>
            <a:ext cx="1668779" cy="1621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6540" y="1071372"/>
            <a:ext cx="1540763" cy="1493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6251" y="3951795"/>
            <a:ext cx="233768" cy="2224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429" y="3746462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892854" y="549909"/>
                </a:moveTo>
                <a:lnTo>
                  <a:pt x="349059" y="549909"/>
                </a:lnTo>
                <a:lnTo>
                  <a:pt x="314896" y="568959"/>
                </a:lnTo>
                <a:lnTo>
                  <a:pt x="301282" y="579119"/>
                </a:lnTo>
                <a:lnTo>
                  <a:pt x="294131" y="582929"/>
                </a:lnTo>
                <a:lnTo>
                  <a:pt x="279095" y="603249"/>
                </a:lnTo>
                <a:lnTo>
                  <a:pt x="267030" y="621029"/>
                </a:lnTo>
                <a:lnTo>
                  <a:pt x="247726" y="669289"/>
                </a:lnTo>
                <a:lnTo>
                  <a:pt x="246291" y="680719"/>
                </a:lnTo>
                <a:lnTo>
                  <a:pt x="244525" y="689609"/>
                </a:lnTo>
                <a:lnTo>
                  <a:pt x="243979" y="695959"/>
                </a:lnTo>
                <a:lnTo>
                  <a:pt x="245173" y="702309"/>
                </a:lnTo>
                <a:lnTo>
                  <a:pt x="248107" y="708659"/>
                </a:lnTo>
                <a:lnTo>
                  <a:pt x="251396" y="716279"/>
                </a:lnTo>
                <a:lnTo>
                  <a:pt x="255155" y="735329"/>
                </a:lnTo>
                <a:lnTo>
                  <a:pt x="269024" y="750569"/>
                </a:lnTo>
                <a:lnTo>
                  <a:pt x="278688" y="772159"/>
                </a:lnTo>
                <a:lnTo>
                  <a:pt x="279907" y="773429"/>
                </a:lnTo>
                <a:lnTo>
                  <a:pt x="282676" y="778509"/>
                </a:lnTo>
                <a:lnTo>
                  <a:pt x="284924" y="781049"/>
                </a:lnTo>
                <a:lnTo>
                  <a:pt x="288048" y="782319"/>
                </a:lnTo>
                <a:lnTo>
                  <a:pt x="292912" y="784859"/>
                </a:lnTo>
                <a:lnTo>
                  <a:pt x="297611" y="784859"/>
                </a:lnTo>
                <a:lnTo>
                  <a:pt x="312724" y="793749"/>
                </a:lnTo>
                <a:lnTo>
                  <a:pt x="317398" y="798829"/>
                </a:lnTo>
                <a:lnTo>
                  <a:pt x="325208" y="806449"/>
                </a:lnTo>
                <a:lnTo>
                  <a:pt x="329196" y="807719"/>
                </a:lnTo>
                <a:lnTo>
                  <a:pt x="335279" y="811529"/>
                </a:lnTo>
                <a:lnTo>
                  <a:pt x="341020" y="812799"/>
                </a:lnTo>
                <a:lnTo>
                  <a:pt x="349897" y="812799"/>
                </a:lnTo>
                <a:lnTo>
                  <a:pt x="352844" y="814069"/>
                </a:lnTo>
                <a:lnTo>
                  <a:pt x="358927" y="816609"/>
                </a:lnTo>
                <a:lnTo>
                  <a:pt x="363270" y="820419"/>
                </a:lnTo>
                <a:lnTo>
                  <a:pt x="365518" y="822959"/>
                </a:lnTo>
                <a:lnTo>
                  <a:pt x="369862" y="826769"/>
                </a:lnTo>
                <a:lnTo>
                  <a:pt x="375069" y="829309"/>
                </a:lnTo>
                <a:lnTo>
                  <a:pt x="378015" y="830579"/>
                </a:lnTo>
                <a:lnTo>
                  <a:pt x="380809" y="831850"/>
                </a:lnTo>
                <a:lnTo>
                  <a:pt x="388111" y="831850"/>
                </a:lnTo>
                <a:lnTo>
                  <a:pt x="405320" y="836929"/>
                </a:lnTo>
                <a:lnTo>
                  <a:pt x="418350" y="843279"/>
                </a:lnTo>
                <a:lnTo>
                  <a:pt x="432422" y="849629"/>
                </a:lnTo>
                <a:lnTo>
                  <a:pt x="440423" y="849629"/>
                </a:lnTo>
                <a:lnTo>
                  <a:pt x="446176" y="847089"/>
                </a:lnTo>
                <a:lnTo>
                  <a:pt x="449491" y="844549"/>
                </a:lnTo>
                <a:lnTo>
                  <a:pt x="452627" y="843279"/>
                </a:lnTo>
                <a:lnTo>
                  <a:pt x="454736" y="839469"/>
                </a:lnTo>
                <a:lnTo>
                  <a:pt x="459612" y="836929"/>
                </a:lnTo>
                <a:lnTo>
                  <a:pt x="466051" y="836929"/>
                </a:lnTo>
                <a:lnTo>
                  <a:pt x="472846" y="835660"/>
                </a:lnTo>
                <a:lnTo>
                  <a:pt x="497319" y="802639"/>
                </a:lnTo>
                <a:lnTo>
                  <a:pt x="513626" y="767079"/>
                </a:lnTo>
                <a:lnTo>
                  <a:pt x="518921" y="742949"/>
                </a:lnTo>
                <a:lnTo>
                  <a:pt x="524763" y="717549"/>
                </a:lnTo>
                <a:lnTo>
                  <a:pt x="530771" y="688339"/>
                </a:lnTo>
                <a:lnTo>
                  <a:pt x="533184" y="645159"/>
                </a:lnTo>
                <a:lnTo>
                  <a:pt x="536790" y="608329"/>
                </a:lnTo>
                <a:lnTo>
                  <a:pt x="540219" y="575309"/>
                </a:lnTo>
                <a:lnTo>
                  <a:pt x="582178" y="575309"/>
                </a:lnTo>
                <a:lnTo>
                  <a:pt x="580262" y="567689"/>
                </a:lnTo>
                <a:lnTo>
                  <a:pt x="579412" y="562609"/>
                </a:lnTo>
                <a:lnTo>
                  <a:pt x="900858" y="562609"/>
                </a:lnTo>
                <a:lnTo>
                  <a:pt x="900125" y="561339"/>
                </a:lnTo>
                <a:lnTo>
                  <a:pt x="894930" y="553719"/>
                </a:lnTo>
                <a:lnTo>
                  <a:pt x="892854" y="549909"/>
                </a:lnTo>
                <a:close/>
              </a:path>
              <a:path w="951865" h="849629">
                <a:moveTo>
                  <a:pt x="582178" y="575309"/>
                </a:moveTo>
                <a:lnTo>
                  <a:pt x="540219" y="575309"/>
                </a:lnTo>
                <a:lnTo>
                  <a:pt x="542937" y="593089"/>
                </a:lnTo>
                <a:lnTo>
                  <a:pt x="545782" y="626109"/>
                </a:lnTo>
                <a:lnTo>
                  <a:pt x="548703" y="636269"/>
                </a:lnTo>
                <a:lnTo>
                  <a:pt x="547255" y="652779"/>
                </a:lnTo>
                <a:lnTo>
                  <a:pt x="559231" y="713739"/>
                </a:lnTo>
                <a:lnTo>
                  <a:pt x="564095" y="715009"/>
                </a:lnTo>
                <a:lnTo>
                  <a:pt x="564946" y="718819"/>
                </a:lnTo>
                <a:lnTo>
                  <a:pt x="561619" y="725169"/>
                </a:lnTo>
                <a:lnTo>
                  <a:pt x="565569" y="740409"/>
                </a:lnTo>
                <a:lnTo>
                  <a:pt x="570522" y="765809"/>
                </a:lnTo>
                <a:lnTo>
                  <a:pt x="584034" y="784859"/>
                </a:lnTo>
                <a:lnTo>
                  <a:pt x="602272" y="793749"/>
                </a:lnTo>
                <a:lnTo>
                  <a:pt x="601281" y="779779"/>
                </a:lnTo>
                <a:lnTo>
                  <a:pt x="616841" y="779779"/>
                </a:lnTo>
                <a:lnTo>
                  <a:pt x="618858" y="777239"/>
                </a:lnTo>
                <a:lnTo>
                  <a:pt x="624509" y="755649"/>
                </a:lnTo>
                <a:lnTo>
                  <a:pt x="619544" y="730249"/>
                </a:lnTo>
                <a:lnTo>
                  <a:pt x="618210" y="713739"/>
                </a:lnTo>
                <a:lnTo>
                  <a:pt x="611962" y="709929"/>
                </a:lnTo>
                <a:lnTo>
                  <a:pt x="611111" y="706119"/>
                </a:lnTo>
                <a:lnTo>
                  <a:pt x="615822" y="702309"/>
                </a:lnTo>
                <a:lnTo>
                  <a:pt x="603846" y="641349"/>
                </a:lnTo>
                <a:lnTo>
                  <a:pt x="595718" y="627379"/>
                </a:lnTo>
                <a:lnTo>
                  <a:pt x="594537" y="617219"/>
                </a:lnTo>
                <a:lnTo>
                  <a:pt x="584733" y="585469"/>
                </a:lnTo>
                <a:lnTo>
                  <a:pt x="582178" y="575309"/>
                </a:lnTo>
                <a:close/>
              </a:path>
              <a:path w="951865" h="849629">
                <a:moveTo>
                  <a:pt x="616841" y="779779"/>
                </a:moveTo>
                <a:lnTo>
                  <a:pt x="601281" y="779779"/>
                </a:lnTo>
                <a:lnTo>
                  <a:pt x="605751" y="793749"/>
                </a:lnTo>
                <a:lnTo>
                  <a:pt x="616841" y="779779"/>
                </a:lnTo>
                <a:close/>
              </a:path>
              <a:path w="951865" h="849629">
                <a:moveTo>
                  <a:pt x="788837" y="778509"/>
                </a:moveTo>
                <a:lnTo>
                  <a:pt x="756500" y="778509"/>
                </a:lnTo>
                <a:lnTo>
                  <a:pt x="762063" y="779779"/>
                </a:lnTo>
                <a:lnTo>
                  <a:pt x="765187" y="781049"/>
                </a:lnTo>
                <a:lnTo>
                  <a:pt x="769023" y="782319"/>
                </a:lnTo>
                <a:lnTo>
                  <a:pt x="772667" y="782319"/>
                </a:lnTo>
                <a:lnTo>
                  <a:pt x="779106" y="783589"/>
                </a:lnTo>
                <a:lnTo>
                  <a:pt x="784161" y="781049"/>
                </a:lnTo>
                <a:lnTo>
                  <a:pt x="786777" y="781049"/>
                </a:lnTo>
                <a:lnTo>
                  <a:pt x="788837" y="778509"/>
                </a:lnTo>
                <a:close/>
              </a:path>
              <a:path w="951865" h="849629">
                <a:moveTo>
                  <a:pt x="900858" y="562609"/>
                </a:moveTo>
                <a:lnTo>
                  <a:pt x="579412" y="562609"/>
                </a:lnTo>
                <a:lnTo>
                  <a:pt x="587197" y="575309"/>
                </a:lnTo>
                <a:lnTo>
                  <a:pt x="595845" y="591819"/>
                </a:lnTo>
                <a:lnTo>
                  <a:pt x="613473" y="626109"/>
                </a:lnTo>
                <a:lnTo>
                  <a:pt x="634377" y="668019"/>
                </a:lnTo>
                <a:lnTo>
                  <a:pt x="651001" y="692149"/>
                </a:lnTo>
                <a:lnTo>
                  <a:pt x="679919" y="734059"/>
                </a:lnTo>
                <a:lnTo>
                  <a:pt x="731799" y="777239"/>
                </a:lnTo>
                <a:lnTo>
                  <a:pt x="743610" y="782319"/>
                </a:lnTo>
                <a:lnTo>
                  <a:pt x="750747" y="781049"/>
                </a:lnTo>
                <a:lnTo>
                  <a:pt x="751624" y="781049"/>
                </a:lnTo>
                <a:lnTo>
                  <a:pt x="754760" y="778509"/>
                </a:lnTo>
                <a:lnTo>
                  <a:pt x="788837" y="778509"/>
                </a:lnTo>
                <a:lnTo>
                  <a:pt x="797077" y="768349"/>
                </a:lnTo>
                <a:lnTo>
                  <a:pt x="806691" y="758189"/>
                </a:lnTo>
                <a:lnTo>
                  <a:pt x="820826" y="746759"/>
                </a:lnTo>
                <a:lnTo>
                  <a:pt x="827443" y="744219"/>
                </a:lnTo>
                <a:lnTo>
                  <a:pt x="829881" y="742949"/>
                </a:lnTo>
                <a:lnTo>
                  <a:pt x="832154" y="740409"/>
                </a:lnTo>
                <a:lnTo>
                  <a:pt x="835659" y="735329"/>
                </a:lnTo>
                <a:lnTo>
                  <a:pt x="838276" y="730249"/>
                </a:lnTo>
                <a:lnTo>
                  <a:pt x="839508" y="726439"/>
                </a:lnTo>
                <a:lnTo>
                  <a:pt x="842136" y="721359"/>
                </a:lnTo>
                <a:lnTo>
                  <a:pt x="846505" y="716279"/>
                </a:lnTo>
                <a:lnTo>
                  <a:pt x="848779" y="713739"/>
                </a:lnTo>
                <a:lnTo>
                  <a:pt x="853998" y="713739"/>
                </a:lnTo>
                <a:lnTo>
                  <a:pt x="856437" y="712469"/>
                </a:lnTo>
                <a:lnTo>
                  <a:pt x="862025" y="707389"/>
                </a:lnTo>
                <a:lnTo>
                  <a:pt x="866393" y="702309"/>
                </a:lnTo>
                <a:lnTo>
                  <a:pt x="869365" y="699769"/>
                </a:lnTo>
                <a:lnTo>
                  <a:pt x="873747" y="689609"/>
                </a:lnTo>
                <a:lnTo>
                  <a:pt x="876033" y="683259"/>
                </a:lnTo>
                <a:lnTo>
                  <a:pt x="875855" y="681989"/>
                </a:lnTo>
                <a:lnTo>
                  <a:pt x="876223" y="679449"/>
                </a:lnTo>
                <a:lnTo>
                  <a:pt x="879017" y="674369"/>
                </a:lnTo>
                <a:lnTo>
                  <a:pt x="882154" y="671829"/>
                </a:lnTo>
                <a:lnTo>
                  <a:pt x="887044" y="669289"/>
                </a:lnTo>
                <a:lnTo>
                  <a:pt x="891057" y="666749"/>
                </a:lnTo>
                <a:lnTo>
                  <a:pt x="894892" y="664209"/>
                </a:lnTo>
                <a:lnTo>
                  <a:pt x="896988" y="660399"/>
                </a:lnTo>
                <a:lnTo>
                  <a:pt x="898220" y="657859"/>
                </a:lnTo>
                <a:lnTo>
                  <a:pt x="898931" y="651509"/>
                </a:lnTo>
                <a:lnTo>
                  <a:pt x="898588" y="650239"/>
                </a:lnTo>
                <a:lnTo>
                  <a:pt x="900239" y="626109"/>
                </a:lnTo>
                <a:lnTo>
                  <a:pt x="907275" y="607059"/>
                </a:lnTo>
                <a:lnTo>
                  <a:pt x="903503" y="588009"/>
                </a:lnTo>
                <a:lnTo>
                  <a:pt x="903706" y="579119"/>
                </a:lnTo>
                <a:lnTo>
                  <a:pt x="904252" y="572769"/>
                </a:lnTo>
                <a:lnTo>
                  <a:pt x="903058" y="566419"/>
                </a:lnTo>
                <a:lnTo>
                  <a:pt x="900858" y="562609"/>
                </a:lnTo>
                <a:close/>
              </a:path>
              <a:path w="951865" h="849629">
                <a:moveTo>
                  <a:pt x="50393" y="166369"/>
                </a:moveTo>
                <a:lnTo>
                  <a:pt x="46050" y="167639"/>
                </a:lnTo>
                <a:lnTo>
                  <a:pt x="35763" y="170179"/>
                </a:lnTo>
                <a:lnTo>
                  <a:pt x="29844" y="172719"/>
                </a:lnTo>
                <a:lnTo>
                  <a:pt x="23050" y="175259"/>
                </a:lnTo>
                <a:lnTo>
                  <a:pt x="10147" y="182879"/>
                </a:lnTo>
                <a:lnTo>
                  <a:pt x="5778" y="187959"/>
                </a:lnTo>
                <a:lnTo>
                  <a:pt x="2108" y="191769"/>
                </a:lnTo>
                <a:lnTo>
                  <a:pt x="0" y="200659"/>
                </a:lnTo>
                <a:lnTo>
                  <a:pt x="1015" y="205739"/>
                </a:lnTo>
                <a:lnTo>
                  <a:pt x="2400" y="208279"/>
                </a:lnTo>
                <a:lnTo>
                  <a:pt x="4419" y="227329"/>
                </a:lnTo>
                <a:lnTo>
                  <a:pt x="19227" y="274319"/>
                </a:lnTo>
                <a:lnTo>
                  <a:pt x="58572" y="369569"/>
                </a:lnTo>
                <a:lnTo>
                  <a:pt x="76009" y="407669"/>
                </a:lnTo>
                <a:lnTo>
                  <a:pt x="100342" y="467359"/>
                </a:lnTo>
                <a:lnTo>
                  <a:pt x="130975" y="516889"/>
                </a:lnTo>
                <a:lnTo>
                  <a:pt x="177634" y="556259"/>
                </a:lnTo>
                <a:lnTo>
                  <a:pt x="198843" y="563879"/>
                </a:lnTo>
                <a:lnTo>
                  <a:pt x="227558" y="562609"/>
                </a:lnTo>
                <a:lnTo>
                  <a:pt x="255231" y="560069"/>
                </a:lnTo>
                <a:lnTo>
                  <a:pt x="349059" y="549909"/>
                </a:lnTo>
                <a:lnTo>
                  <a:pt x="892854" y="549909"/>
                </a:lnTo>
                <a:lnTo>
                  <a:pt x="852982" y="505459"/>
                </a:lnTo>
                <a:lnTo>
                  <a:pt x="813917" y="481329"/>
                </a:lnTo>
                <a:lnTo>
                  <a:pt x="805395" y="480059"/>
                </a:lnTo>
                <a:lnTo>
                  <a:pt x="789393" y="476249"/>
                </a:lnTo>
                <a:lnTo>
                  <a:pt x="750430" y="471169"/>
                </a:lnTo>
                <a:lnTo>
                  <a:pt x="773118" y="464819"/>
                </a:lnTo>
                <a:lnTo>
                  <a:pt x="511365" y="464819"/>
                </a:lnTo>
                <a:lnTo>
                  <a:pt x="470814" y="415289"/>
                </a:lnTo>
                <a:lnTo>
                  <a:pt x="416026" y="356869"/>
                </a:lnTo>
                <a:lnTo>
                  <a:pt x="326682" y="279399"/>
                </a:lnTo>
                <a:lnTo>
                  <a:pt x="262801" y="234949"/>
                </a:lnTo>
                <a:lnTo>
                  <a:pt x="184124" y="194309"/>
                </a:lnTo>
                <a:lnTo>
                  <a:pt x="112153" y="172719"/>
                </a:lnTo>
                <a:lnTo>
                  <a:pt x="50393" y="166369"/>
                </a:lnTo>
                <a:close/>
              </a:path>
              <a:path w="951865" h="849629">
                <a:moveTo>
                  <a:pt x="530631" y="429259"/>
                </a:moveTo>
                <a:lnTo>
                  <a:pt x="522452" y="429259"/>
                </a:lnTo>
                <a:lnTo>
                  <a:pt x="518261" y="430529"/>
                </a:lnTo>
                <a:lnTo>
                  <a:pt x="515302" y="434339"/>
                </a:lnTo>
                <a:lnTo>
                  <a:pt x="513372" y="438149"/>
                </a:lnTo>
                <a:lnTo>
                  <a:pt x="513359" y="443229"/>
                </a:lnTo>
                <a:lnTo>
                  <a:pt x="516458" y="449579"/>
                </a:lnTo>
                <a:lnTo>
                  <a:pt x="512775" y="458469"/>
                </a:lnTo>
                <a:lnTo>
                  <a:pt x="511721" y="462279"/>
                </a:lnTo>
                <a:lnTo>
                  <a:pt x="511365" y="464819"/>
                </a:lnTo>
                <a:lnTo>
                  <a:pt x="773118" y="464819"/>
                </a:lnTo>
                <a:lnTo>
                  <a:pt x="795807" y="458469"/>
                </a:lnTo>
                <a:lnTo>
                  <a:pt x="566204" y="458469"/>
                </a:lnTo>
                <a:lnTo>
                  <a:pt x="564997" y="452119"/>
                </a:lnTo>
                <a:lnTo>
                  <a:pt x="562571" y="449579"/>
                </a:lnTo>
                <a:lnTo>
                  <a:pt x="555980" y="443229"/>
                </a:lnTo>
                <a:lnTo>
                  <a:pt x="557745" y="438149"/>
                </a:lnTo>
                <a:lnTo>
                  <a:pt x="557758" y="434339"/>
                </a:lnTo>
                <a:lnTo>
                  <a:pt x="556031" y="430529"/>
                </a:lnTo>
                <a:lnTo>
                  <a:pt x="530796" y="430529"/>
                </a:lnTo>
                <a:lnTo>
                  <a:pt x="530631" y="429259"/>
                </a:lnTo>
                <a:close/>
              </a:path>
              <a:path w="951865" h="849629">
                <a:moveTo>
                  <a:pt x="910247" y="0"/>
                </a:moveTo>
                <a:lnTo>
                  <a:pt x="903109" y="1269"/>
                </a:lnTo>
                <a:lnTo>
                  <a:pt x="896835" y="1269"/>
                </a:lnTo>
                <a:lnTo>
                  <a:pt x="886218" y="2539"/>
                </a:lnTo>
                <a:lnTo>
                  <a:pt x="826947" y="31749"/>
                </a:lnTo>
                <a:lnTo>
                  <a:pt x="767448" y="78739"/>
                </a:lnTo>
                <a:lnTo>
                  <a:pt x="711187" y="147319"/>
                </a:lnTo>
                <a:lnTo>
                  <a:pt x="668845" y="212089"/>
                </a:lnTo>
                <a:lnTo>
                  <a:pt x="615403" y="317499"/>
                </a:lnTo>
                <a:lnTo>
                  <a:pt x="586612" y="392429"/>
                </a:lnTo>
                <a:lnTo>
                  <a:pt x="571131" y="441959"/>
                </a:lnTo>
                <a:lnTo>
                  <a:pt x="566204" y="458469"/>
                </a:lnTo>
                <a:lnTo>
                  <a:pt x="795807" y="458469"/>
                </a:lnTo>
                <a:lnTo>
                  <a:pt x="841184" y="445769"/>
                </a:lnTo>
                <a:lnTo>
                  <a:pt x="894499" y="426719"/>
                </a:lnTo>
                <a:lnTo>
                  <a:pt x="927163" y="389889"/>
                </a:lnTo>
                <a:lnTo>
                  <a:pt x="947229" y="322579"/>
                </a:lnTo>
                <a:lnTo>
                  <a:pt x="949326" y="234949"/>
                </a:lnTo>
                <a:lnTo>
                  <a:pt x="950988" y="194309"/>
                </a:lnTo>
                <a:lnTo>
                  <a:pt x="951687" y="91439"/>
                </a:lnTo>
                <a:lnTo>
                  <a:pt x="946467" y="41909"/>
                </a:lnTo>
                <a:lnTo>
                  <a:pt x="941831" y="22859"/>
                </a:lnTo>
                <a:lnTo>
                  <a:pt x="942187" y="20319"/>
                </a:lnTo>
                <a:lnTo>
                  <a:pt x="941158" y="15239"/>
                </a:lnTo>
                <a:lnTo>
                  <a:pt x="936307" y="8889"/>
                </a:lnTo>
                <a:lnTo>
                  <a:pt x="931278" y="6349"/>
                </a:lnTo>
                <a:lnTo>
                  <a:pt x="925194" y="2539"/>
                </a:lnTo>
                <a:lnTo>
                  <a:pt x="910247" y="0"/>
                </a:lnTo>
                <a:close/>
              </a:path>
              <a:path w="951865" h="849629">
                <a:moveTo>
                  <a:pt x="543699" y="422909"/>
                </a:moveTo>
                <a:lnTo>
                  <a:pt x="537603" y="424179"/>
                </a:lnTo>
                <a:lnTo>
                  <a:pt x="528561" y="424179"/>
                </a:lnTo>
                <a:lnTo>
                  <a:pt x="528904" y="425449"/>
                </a:lnTo>
                <a:lnTo>
                  <a:pt x="524548" y="426719"/>
                </a:lnTo>
                <a:lnTo>
                  <a:pt x="526973" y="429259"/>
                </a:lnTo>
                <a:lnTo>
                  <a:pt x="530631" y="429259"/>
                </a:lnTo>
                <a:lnTo>
                  <a:pt x="530796" y="430529"/>
                </a:lnTo>
                <a:lnTo>
                  <a:pt x="556031" y="430529"/>
                </a:lnTo>
                <a:lnTo>
                  <a:pt x="552742" y="426719"/>
                </a:lnTo>
                <a:lnTo>
                  <a:pt x="548741" y="425449"/>
                </a:lnTo>
                <a:lnTo>
                  <a:pt x="542480" y="425449"/>
                </a:lnTo>
                <a:lnTo>
                  <a:pt x="543699" y="422909"/>
                </a:lnTo>
                <a:close/>
              </a:path>
              <a:path w="951865" h="849629">
                <a:moveTo>
                  <a:pt x="532739" y="421639"/>
                </a:moveTo>
                <a:lnTo>
                  <a:pt x="531342" y="424179"/>
                </a:lnTo>
                <a:lnTo>
                  <a:pt x="537603" y="424179"/>
                </a:lnTo>
                <a:lnTo>
                  <a:pt x="535609" y="422909"/>
                </a:lnTo>
                <a:lnTo>
                  <a:pt x="533780" y="422909"/>
                </a:lnTo>
                <a:lnTo>
                  <a:pt x="532739" y="421639"/>
                </a:lnTo>
                <a:close/>
              </a:path>
              <a:path w="951865" h="849629">
                <a:moveTo>
                  <a:pt x="533615" y="421639"/>
                </a:moveTo>
                <a:lnTo>
                  <a:pt x="533780" y="422909"/>
                </a:lnTo>
                <a:lnTo>
                  <a:pt x="535609" y="422909"/>
                </a:lnTo>
                <a:lnTo>
                  <a:pt x="533615" y="42163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04" y="1443850"/>
            <a:ext cx="356870" cy="193040"/>
          </a:xfrm>
          <a:custGeom>
            <a:avLst/>
            <a:gdLst/>
            <a:ahLst/>
            <a:cxnLst/>
            <a:rect l="l" t="t" r="r" b="b"/>
            <a:pathLst>
              <a:path w="356870" h="193039">
                <a:moveTo>
                  <a:pt x="9080" y="0"/>
                </a:moveTo>
                <a:lnTo>
                  <a:pt x="4546" y="0"/>
                </a:lnTo>
                <a:lnTo>
                  <a:pt x="0" y="4533"/>
                </a:lnTo>
                <a:lnTo>
                  <a:pt x="9080" y="13614"/>
                </a:lnTo>
                <a:lnTo>
                  <a:pt x="18160" y="15887"/>
                </a:lnTo>
                <a:lnTo>
                  <a:pt x="31775" y="20421"/>
                </a:lnTo>
                <a:lnTo>
                  <a:pt x="45402" y="27228"/>
                </a:lnTo>
                <a:lnTo>
                  <a:pt x="338175" y="183832"/>
                </a:lnTo>
                <a:lnTo>
                  <a:pt x="349529" y="190639"/>
                </a:lnTo>
                <a:lnTo>
                  <a:pt x="356336" y="192912"/>
                </a:lnTo>
                <a:lnTo>
                  <a:pt x="356336" y="188379"/>
                </a:lnTo>
                <a:lnTo>
                  <a:pt x="65824" y="24955"/>
                </a:lnTo>
                <a:lnTo>
                  <a:pt x="38582" y="9067"/>
                </a:lnTo>
                <a:lnTo>
                  <a:pt x="24968" y="2260"/>
                </a:lnTo>
                <a:lnTo>
                  <a:pt x="9080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324" y="1225956"/>
            <a:ext cx="43180" cy="401955"/>
          </a:xfrm>
          <a:custGeom>
            <a:avLst/>
            <a:gdLst/>
            <a:ahLst/>
            <a:cxnLst/>
            <a:rect l="l" t="t" r="r" b="b"/>
            <a:pathLst>
              <a:path w="43179" h="401955">
                <a:moveTo>
                  <a:pt x="40855" y="0"/>
                </a:moveTo>
                <a:lnTo>
                  <a:pt x="36322" y="0"/>
                </a:lnTo>
                <a:lnTo>
                  <a:pt x="31775" y="4533"/>
                </a:lnTo>
                <a:lnTo>
                  <a:pt x="27241" y="18160"/>
                </a:lnTo>
                <a:lnTo>
                  <a:pt x="24968" y="34048"/>
                </a:lnTo>
                <a:lnTo>
                  <a:pt x="22694" y="65824"/>
                </a:lnTo>
                <a:lnTo>
                  <a:pt x="0" y="379031"/>
                </a:lnTo>
                <a:lnTo>
                  <a:pt x="0" y="401726"/>
                </a:lnTo>
                <a:lnTo>
                  <a:pt x="2273" y="399453"/>
                </a:lnTo>
                <a:lnTo>
                  <a:pt x="4546" y="392645"/>
                </a:lnTo>
                <a:lnTo>
                  <a:pt x="6807" y="381292"/>
                </a:lnTo>
                <a:lnTo>
                  <a:pt x="36322" y="49936"/>
                </a:lnTo>
                <a:lnTo>
                  <a:pt x="38582" y="34048"/>
                </a:lnTo>
                <a:lnTo>
                  <a:pt x="43129" y="11353"/>
                </a:lnTo>
                <a:lnTo>
                  <a:pt x="43129" y="2273"/>
                </a:lnTo>
                <a:lnTo>
                  <a:pt x="40855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3" y="685787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373" y="1501470"/>
                </a:moveTo>
                <a:lnTo>
                  <a:pt x="650506" y="1501470"/>
                </a:lnTo>
                <a:lnTo>
                  <a:pt x="674103" y="1505394"/>
                </a:lnTo>
                <a:lnTo>
                  <a:pt x="699643" y="1509318"/>
                </a:lnTo>
                <a:lnTo>
                  <a:pt x="709472" y="1505394"/>
                </a:lnTo>
                <a:lnTo>
                  <a:pt x="714373" y="1501470"/>
                </a:lnTo>
                <a:close/>
              </a:path>
              <a:path w="1313180" h="1509395">
                <a:moveTo>
                  <a:pt x="722570" y="1491640"/>
                </a:moveTo>
                <a:lnTo>
                  <a:pt x="560108" y="1491640"/>
                </a:lnTo>
                <a:lnTo>
                  <a:pt x="571906" y="1493608"/>
                </a:lnTo>
                <a:lnTo>
                  <a:pt x="583692" y="1499501"/>
                </a:lnTo>
                <a:lnTo>
                  <a:pt x="593521" y="1503438"/>
                </a:lnTo>
                <a:lnTo>
                  <a:pt x="601383" y="1505394"/>
                </a:lnTo>
                <a:lnTo>
                  <a:pt x="611212" y="1505394"/>
                </a:lnTo>
                <a:lnTo>
                  <a:pt x="622998" y="1503438"/>
                </a:lnTo>
                <a:lnTo>
                  <a:pt x="636752" y="1501470"/>
                </a:lnTo>
                <a:lnTo>
                  <a:pt x="714373" y="1501470"/>
                </a:lnTo>
                <a:lnTo>
                  <a:pt x="719289" y="1497533"/>
                </a:lnTo>
                <a:lnTo>
                  <a:pt x="721258" y="1493608"/>
                </a:lnTo>
                <a:lnTo>
                  <a:pt x="722570" y="1491640"/>
                </a:lnTo>
                <a:close/>
              </a:path>
              <a:path w="1313180" h="1509395">
                <a:moveTo>
                  <a:pt x="740918" y="1473949"/>
                </a:moveTo>
                <a:lnTo>
                  <a:pt x="479539" y="1473949"/>
                </a:lnTo>
                <a:lnTo>
                  <a:pt x="487387" y="1475905"/>
                </a:lnTo>
                <a:lnTo>
                  <a:pt x="491324" y="1479842"/>
                </a:lnTo>
                <a:lnTo>
                  <a:pt x="501154" y="1485734"/>
                </a:lnTo>
                <a:lnTo>
                  <a:pt x="514908" y="1493608"/>
                </a:lnTo>
                <a:lnTo>
                  <a:pt x="532599" y="1495564"/>
                </a:lnTo>
                <a:lnTo>
                  <a:pt x="548309" y="1495564"/>
                </a:lnTo>
                <a:lnTo>
                  <a:pt x="556171" y="1491640"/>
                </a:lnTo>
                <a:lnTo>
                  <a:pt x="722570" y="1491640"/>
                </a:lnTo>
                <a:lnTo>
                  <a:pt x="725195" y="1487703"/>
                </a:lnTo>
                <a:lnTo>
                  <a:pt x="727163" y="1483779"/>
                </a:lnTo>
                <a:lnTo>
                  <a:pt x="731088" y="1479842"/>
                </a:lnTo>
                <a:lnTo>
                  <a:pt x="736993" y="1475905"/>
                </a:lnTo>
                <a:lnTo>
                  <a:pt x="740918" y="1473949"/>
                </a:lnTo>
                <a:close/>
              </a:path>
              <a:path w="1313180" h="1509395">
                <a:moveTo>
                  <a:pt x="742886" y="1094651"/>
                </a:moveTo>
                <a:lnTo>
                  <a:pt x="432371" y="1094651"/>
                </a:lnTo>
                <a:lnTo>
                  <a:pt x="389128" y="1139863"/>
                </a:lnTo>
                <a:lnTo>
                  <a:pt x="373405" y="1159510"/>
                </a:lnTo>
                <a:lnTo>
                  <a:pt x="365544" y="1171295"/>
                </a:lnTo>
                <a:lnTo>
                  <a:pt x="341960" y="1238123"/>
                </a:lnTo>
                <a:lnTo>
                  <a:pt x="334098" y="1322616"/>
                </a:lnTo>
                <a:lnTo>
                  <a:pt x="338035" y="1340319"/>
                </a:lnTo>
                <a:lnTo>
                  <a:pt x="340004" y="1354061"/>
                </a:lnTo>
                <a:lnTo>
                  <a:pt x="341960" y="1365859"/>
                </a:lnTo>
                <a:lnTo>
                  <a:pt x="353745" y="1381582"/>
                </a:lnTo>
                <a:lnTo>
                  <a:pt x="361619" y="1391412"/>
                </a:lnTo>
                <a:lnTo>
                  <a:pt x="375373" y="1418920"/>
                </a:lnTo>
                <a:lnTo>
                  <a:pt x="404850" y="1434642"/>
                </a:lnTo>
                <a:lnTo>
                  <a:pt x="430403" y="1462163"/>
                </a:lnTo>
                <a:lnTo>
                  <a:pt x="432371" y="1466088"/>
                </a:lnTo>
                <a:lnTo>
                  <a:pt x="438264" y="1470025"/>
                </a:lnTo>
                <a:lnTo>
                  <a:pt x="455942" y="1475905"/>
                </a:lnTo>
                <a:lnTo>
                  <a:pt x="465772" y="1473949"/>
                </a:lnTo>
                <a:lnTo>
                  <a:pt x="744855" y="1473949"/>
                </a:lnTo>
                <a:lnTo>
                  <a:pt x="774331" y="1413027"/>
                </a:lnTo>
                <a:lnTo>
                  <a:pt x="780211" y="1373720"/>
                </a:lnTo>
                <a:lnTo>
                  <a:pt x="782180" y="1344244"/>
                </a:lnTo>
                <a:lnTo>
                  <a:pt x="780211" y="1306906"/>
                </a:lnTo>
                <a:lnTo>
                  <a:pt x="776300" y="1263662"/>
                </a:lnTo>
                <a:lnTo>
                  <a:pt x="772363" y="1216494"/>
                </a:lnTo>
                <a:lnTo>
                  <a:pt x="756640" y="1151636"/>
                </a:lnTo>
                <a:lnTo>
                  <a:pt x="742886" y="1094651"/>
                </a:lnTo>
                <a:close/>
              </a:path>
              <a:path w="1313180" h="1509395">
                <a:moveTo>
                  <a:pt x="926738" y="1242047"/>
                </a:moveTo>
                <a:lnTo>
                  <a:pt x="835253" y="1242047"/>
                </a:lnTo>
                <a:lnTo>
                  <a:pt x="839177" y="1249908"/>
                </a:lnTo>
                <a:lnTo>
                  <a:pt x="835253" y="1259738"/>
                </a:lnTo>
                <a:lnTo>
                  <a:pt x="849007" y="1281353"/>
                </a:lnTo>
                <a:lnTo>
                  <a:pt x="868667" y="1316723"/>
                </a:lnTo>
                <a:lnTo>
                  <a:pt x="898144" y="1338351"/>
                </a:lnTo>
                <a:lnTo>
                  <a:pt x="929589" y="1346200"/>
                </a:lnTo>
                <a:lnTo>
                  <a:pt x="921715" y="1324584"/>
                </a:lnTo>
                <a:lnTo>
                  <a:pt x="942552" y="1324584"/>
                </a:lnTo>
                <a:lnTo>
                  <a:pt x="947267" y="1312786"/>
                </a:lnTo>
                <a:lnTo>
                  <a:pt x="945299" y="1275461"/>
                </a:lnTo>
                <a:lnTo>
                  <a:pt x="926738" y="1242047"/>
                </a:lnTo>
                <a:close/>
              </a:path>
              <a:path w="1313180" h="1509395">
                <a:moveTo>
                  <a:pt x="942552" y="1324584"/>
                </a:moveTo>
                <a:lnTo>
                  <a:pt x="921715" y="1324584"/>
                </a:lnTo>
                <a:lnTo>
                  <a:pt x="935482" y="1342275"/>
                </a:lnTo>
                <a:lnTo>
                  <a:pt x="942552" y="1324584"/>
                </a:lnTo>
                <a:close/>
              </a:path>
              <a:path w="1313180" h="1509395">
                <a:moveTo>
                  <a:pt x="1312417" y="1004252"/>
                </a:moveTo>
                <a:lnTo>
                  <a:pt x="786117" y="1004252"/>
                </a:lnTo>
                <a:lnTo>
                  <a:pt x="825423" y="1039622"/>
                </a:lnTo>
                <a:lnTo>
                  <a:pt x="868667" y="1084834"/>
                </a:lnTo>
                <a:lnTo>
                  <a:pt x="917790" y="1137894"/>
                </a:lnTo>
                <a:lnTo>
                  <a:pt x="955128" y="1169339"/>
                </a:lnTo>
                <a:lnTo>
                  <a:pt x="988542" y="1194879"/>
                </a:lnTo>
                <a:lnTo>
                  <a:pt x="1043559" y="1232217"/>
                </a:lnTo>
                <a:lnTo>
                  <a:pt x="1078941" y="1247940"/>
                </a:lnTo>
                <a:lnTo>
                  <a:pt x="1118247" y="1259738"/>
                </a:lnTo>
                <a:lnTo>
                  <a:pt x="1137907" y="1259738"/>
                </a:lnTo>
                <a:lnTo>
                  <a:pt x="1147724" y="1257769"/>
                </a:lnTo>
                <a:lnTo>
                  <a:pt x="1153617" y="1251864"/>
                </a:lnTo>
                <a:lnTo>
                  <a:pt x="1159522" y="1247940"/>
                </a:lnTo>
                <a:lnTo>
                  <a:pt x="1181146" y="1247940"/>
                </a:lnTo>
                <a:lnTo>
                  <a:pt x="1192936" y="1244015"/>
                </a:lnTo>
                <a:lnTo>
                  <a:pt x="1202766" y="1238123"/>
                </a:lnTo>
                <a:lnTo>
                  <a:pt x="1212583" y="1214539"/>
                </a:lnTo>
                <a:lnTo>
                  <a:pt x="1222413" y="1194879"/>
                </a:lnTo>
                <a:lnTo>
                  <a:pt x="1230274" y="1181125"/>
                </a:lnTo>
                <a:lnTo>
                  <a:pt x="1238135" y="1171295"/>
                </a:lnTo>
                <a:lnTo>
                  <a:pt x="1245984" y="1163434"/>
                </a:lnTo>
                <a:lnTo>
                  <a:pt x="1251889" y="1155573"/>
                </a:lnTo>
                <a:lnTo>
                  <a:pt x="1255814" y="1147724"/>
                </a:lnTo>
                <a:lnTo>
                  <a:pt x="1255814" y="1135926"/>
                </a:lnTo>
                <a:lnTo>
                  <a:pt x="1263688" y="1112342"/>
                </a:lnTo>
                <a:lnTo>
                  <a:pt x="1265643" y="1108417"/>
                </a:lnTo>
                <a:lnTo>
                  <a:pt x="1273505" y="1104480"/>
                </a:lnTo>
                <a:lnTo>
                  <a:pt x="1275461" y="1100543"/>
                </a:lnTo>
                <a:lnTo>
                  <a:pt x="1283335" y="1092682"/>
                </a:lnTo>
                <a:lnTo>
                  <a:pt x="1289227" y="1076972"/>
                </a:lnTo>
                <a:lnTo>
                  <a:pt x="1291196" y="1059281"/>
                </a:lnTo>
                <a:lnTo>
                  <a:pt x="1293164" y="1049451"/>
                </a:lnTo>
                <a:lnTo>
                  <a:pt x="1291196" y="1047496"/>
                </a:lnTo>
                <a:lnTo>
                  <a:pt x="1291196" y="1043559"/>
                </a:lnTo>
                <a:lnTo>
                  <a:pt x="1293164" y="1035697"/>
                </a:lnTo>
                <a:lnTo>
                  <a:pt x="1301026" y="1023899"/>
                </a:lnTo>
                <a:lnTo>
                  <a:pt x="1306906" y="1018006"/>
                </a:lnTo>
                <a:lnTo>
                  <a:pt x="1310843" y="1012113"/>
                </a:lnTo>
                <a:lnTo>
                  <a:pt x="1312417" y="1004252"/>
                </a:lnTo>
                <a:close/>
              </a:path>
              <a:path w="1313180" h="1509395">
                <a:moveTo>
                  <a:pt x="1181146" y="1247940"/>
                </a:moveTo>
                <a:lnTo>
                  <a:pt x="1169352" y="1247940"/>
                </a:lnTo>
                <a:lnTo>
                  <a:pt x="1175232" y="1249908"/>
                </a:lnTo>
                <a:lnTo>
                  <a:pt x="1181146" y="1247940"/>
                </a:lnTo>
                <a:close/>
              </a:path>
              <a:path w="1313180" h="1509395">
                <a:moveTo>
                  <a:pt x="809794" y="1043559"/>
                </a:moveTo>
                <a:lnTo>
                  <a:pt x="733056" y="1043559"/>
                </a:lnTo>
                <a:lnTo>
                  <a:pt x="746810" y="1069098"/>
                </a:lnTo>
                <a:lnTo>
                  <a:pt x="766470" y="1118235"/>
                </a:lnTo>
                <a:lnTo>
                  <a:pt x="776300" y="1131989"/>
                </a:lnTo>
                <a:lnTo>
                  <a:pt x="780211" y="1155573"/>
                </a:lnTo>
                <a:lnTo>
                  <a:pt x="797902" y="1188986"/>
                </a:lnTo>
                <a:lnTo>
                  <a:pt x="825423" y="1244015"/>
                </a:lnTo>
                <a:lnTo>
                  <a:pt x="835253" y="1242047"/>
                </a:lnTo>
                <a:lnTo>
                  <a:pt x="926738" y="1242047"/>
                </a:lnTo>
                <a:lnTo>
                  <a:pt x="925652" y="1240091"/>
                </a:lnTo>
                <a:lnTo>
                  <a:pt x="915822" y="1216494"/>
                </a:lnTo>
                <a:lnTo>
                  <a:pt x="906005" y="1214539"/>
                </a:lnTo>
                <a:lnTo>
                  <a:pt x="902068" y="1206677"/>
                </a:lnTo>
                <a:lnTo>
                  <a:pt x="906005" y="1200772"/>
                </a:lnTo>
                <a:lnTo>
                  <a:pt x="882408" y="1153604"/>
                </a:lnTo>
                <a:lnTo>
                  <a:pt x="876528" y="1145755"/>
                </a:lnTo>
                <a:lnTo>
                  <a:pt x="858837" y="1112342"/>
                </a:lnTo>
                <a:lnTo>
                  <a:pt x="841146" y="1096619"/>
                </a:lnTo>
                <a:lnTo>
                  <a:pt x="835253" y="1080897"/>
                </a:lnTo>
                <a:lnTo>
                  <a:pt x="809794" y="1043559"/>
                </a:lnTo>
                <a:close/>
              </a:path>
              <a:path w="1313180" h="1509395">
                <a:moveTo>
                  <a:pt x="17703" y="632815"/>
                </a:moveTo>
                <a:lnTo>
                  <a:pt x="0" y="632815"/>
                </a:lnTo>
                <a:lnTo>
                  <a:pt x="0" y="1065174"/>
                </a:lnTo>
                <a:lnTo>
                  <a:pt x="43243" y="1110373"/>
                </a:lnTo>
                <a:lnTo>
                  <a:pt x="86487" y="1145755"/>
                </a:lnTo>
                <a:lnTo>
                  <a:pt x="135610" y="1173264"/>
                </a:lnTo>
                <a:lnTo>
                  <a:pt x="176885" y="1185049"/>
                </a:lnTo>
                <a:lnTo>
                  <a:pt x="212255" y="1185049"/>
                </a:lnTo>
                <a:lnTo>
                  <a:pt x="294792" y="1153604"/>
                </a:lnTo>
                <a:lnTo>
                  <a:pt x="432371" y="1094651"/>
                </a:lnTo>
                <a:lnTo>
                  <a:pt x="742886" y="1094651"/>
                </a:lnTo>
                <a:lnTo>
                  <a:pt x="733056" y="1043559"/>
                </a:lnTo>
                <a:lnTo>
                  <a:pt x="809794" y="1043559"/>
                </a:lnTo>
                <a:lnTo>
                  <a:pt x="805776" y="1037666"/>
                </a:lnTo>
                <a:lnTo>
                  <a:pt x="790041" y="1012113"/>
                </a:lnTo>
                <a:lnTo>
                  <a:pt x="786117" y="1004252"/>
                </a:lnTo>
                <a:lnTo>
                  <a:pt x="1312417" y="1004252"/>
                </a:lnTo>
                <a:lnTo>
                  <a:pt x="1312811" y="1002284"/>
                </a:lnTo>
                <a:lnTo>
                  <a:pt x="1312811" y="994422"/>
                </a:lnTo>
                <a:lnTo>
                  <a:pt x="1310843" y="988517"/>
                </a:lnTo>
                <a:lnTo>
                  <a:pt x="1301026" y="951191"/>
                </a:lnTo>
                <a:lnTo>
                  <a:pt x="1302994" y="917778"/>
                </a:lnTo>
                <a:lnTo>
                  <a:pt x="1289227" y="892225"/>
                </a:lnTo>
                <a:lnTo>
                  <a:pt x="1287916" y="888301"/>
                </a:lnTo>
                <a:lnTo>
                  <a:pt x="638721" y="888301"/>
                </a:lnTo>
                <a:lnTo>
                  <a:pt x="622998" y="878471"/>
                </a:lnTo>
                <a:lnTo>
                  <a:pt x="552246" y="833272"/>
                </a:lnTo>
                <a:lnTo>
                  <a:pt x="442201" y="770382"/>
                </a:lnTo>
                <a:lnTo>
                  <a:pt x="271208" y="695706"/>
                </a:lnTo>
                <a:lnTo>
                  <a:pt x="155257" y="658368"/>
                </a:lnTo>
                <a:lnTo>
                  <a:pt x="17703" y="632815"/>
                </a:lnTo>
                <a:close/>
              </a:path>
              <a:path w="1313180" h="1509395">
                <a:moveTo>
                  <a:pt x="652475" y="813625"/>
                </a:moveTo>
                <a:lnTo>
                  <a:pt x="650506" y="813625"/>
                </a:lnTo>
                <a:lnTo>
                  <a:pt x="648538" y="817549"/>
                </a:lnTo>
                <a:lnTo>
                  <a:pt x="644626" y="819518"/>
                </a:lnTo>
                <a:lnTo>
                  <a:pt x="646569" y="821486"/>
                </a:lnTo>
                <a:lnTo>
                  <a:pt x="638721" y="825411"/>
                </a:lnTo>
                <a:lnTo>
                  <a:pt x="644626" y="827366"/>
                </a:lnTo>
                <a:lnTo>
                  <a:pt x="644626" y="829335"/>
                </a:lnTo>
                <a:lnTo>
                  <a:pt x="638721" y="831303"/>
                </a:lnTo>
                <a:lnTo>
                  <a:pt x="632828" y="835240"/>
                </a:lnTo>
                <a:lnTo>
                  <a:pt x="628891" y="841133"/>
                </a:lnTo>
                <a:lnTo>
                  <a:pt x="628891" y="848994"/>
                </a:lnTo>
                <a:lnTo>
                  <a:pt x="630859" y="854900"/>
                </a:lnTo>
                <a:lnTo>
                  <a:pt x="634796" y="860780"/>
                </a:lnTo>
                <a:lnTo>
                  <a:pt x="638721" y="862749"/>
                </a:lnTo>
                <a:lnTo>
                  <a:pt x="636752" y="878471"/>
                </a:lnTo>
                <a:lnTo>
                  <a:pt x="638721" y="888301"/>
                </a:lnTo>
                <a:lnTo>
                  <a:pt x="1287916" y="888301"/>
                </a:lnTo>
                <a:lnTo>
                  <a:pt x="1285290" y="880440"/>
                </a:lnTo>
                <a:lnTo>
                  <a:pt x="1283335" y="870610"/>
                </a:lnTo>
                <a:lnTo>
                  <a:pt x="1277429" y="860780"/>
                </a:lnTo>
                <a:lnTo>
                  <a:pt x="1271549" y="854900"/>
                </a:lnTo>
                <a:lnTo>
                  <a:pt x="717334" y="854900"/>
                </a:lnTo>
                <a:lnTo>
                  <a:pt x="715365" y="848994"/>
                </a:lnTo>
                <a:lnTo>
                  <a:pt x="707504" y="843102"/>
                </a:lnTo>
                <a:lnTo>
                  <a:pt x="695718" y="835240"/>
                </a:lnTo>
                <a:lnTo>
                  <a:pt x="695718" y="829335"/>
                </a:lnTo>
                <a:lnTo>
                  <a:pt x="693750" y="821486"/>
                </a:lnTo>
                <a:lnTo>
                  <a:pt x="689813" y="815581"/>
                </a:lnTo>
                <a:lnTo>
                  <a:pt x="658368" y="815581"/>
                </a:lnTo>
                <a:lnTo>
                  <a:pt x="652475" y="813625"/>
                </a:lnTo>
                <a:close/>
              </a:path>
              <a:path w="1313180" h="1509395">
                <a:moveTo>
                  <a:pt x="1065187" y="0"/>
                </a:moveTo>
                <a:lnTo>
                  <a:pt x="1025880" y="0"/>
                </a:lnTo>
                <a:lnTo>
                  <a:pt x="1010158" y="5892"/>
                </a:lnTo>
                <a:lnTo>
                  <a:pt x="913853" y="88430"/>
                </a:lnTo>
                <a:lnTo>
                  <a:pt x="845070" y="186702"/>
                </a:lnTo>
                <a:lnTo>
                  <a:pt x="792010" y="316407"/>
                </a:lnTo>
                <a:lnTo>
                  <a:pt x="758596" y="434327"/>
                </a:lnTo>
                <a:lnTo>
                  <a:pt x="727163" y="617093"/>
                </a:lnTo>
                <a:lnTo>
                  <a:pt x="719289" y="744829"/>
                </a:lnTo>
                <a:lnTo>
                  <a:pt x="717380" y="825411"/>
                </a:lnTo>
                <a:lnTo>
                  <a:pt x="717334" y="854900"/>
                </a:lnTo>
                <a:lnTo>
                  <a:pt x="1271549" y="854900"/>
                </a:lnTo>
                <a:lnTo>
                  <a:pt x="1173276" y="790041"/>
                </a:lnTo>
                <a:lnTo>
                  <a:pt x="1002296" y="786104"/>
                </a:lnTo>
                <a:lnTo>
                  <a:pt x="1128077" y="705523"/>
                </a:lnTo>
                <a:lnTo>
                  <a:pt x="1163447" y="679983"/>
                </a:lnTo>
                <a:lnTo>
                  <a:pt x="1198829" y="652475"/>
                </a:lnTo>
                <a:lnTo>
                  <a:pt x="1232242" y="581723"/>
                </a:lnTo>
                <a:lnTo>
                  <a:pt x="1236167" y="526694"/>
                </a:lnTo>
                <a:lnTo>
                  <a:pt x="1230274" y="469709"/>
                </a:lnTo>
                <a:lnTo>
                  <a:pt x="1224368" y="434327"/>
                </a:lnTo>
                <a:lnTo>
                  <a:pt x="1192936" y="338035"/>
                </a:lnTo>
                <a:lnTo>
                  <a:pt x="1177201" y="275145"/>
                </a:lnTo>
                <a:lnTo>
                  <a:pt x="1130046" y="119875"/>
                </a:lnTo>
                <a:lnTo>
                  <a:pt x="1098600" y="45199"/>
                </a:lnTo>
                <a:lnTo>
                  <a:pt x="1082865" y="19646"/>
                </a:lnTo>
                <a:lnTo>
                  <a:pt x="1082865" y="17678"/>
                </a:lnTo>
                <a:lnTo>
                  <a:pt x="1080909" y="11798"/>
                </a:lnTo>
                <a:lnTo>
                  <a:pt x="1075004" y="5892"/>
                </a:lnTo>
                <a:lnTo>
                  <a:pt x="1065187" y="0"/>
                </a:lnTo>
                <a:close/>
              </a:path>
              <a:path w="1313180" h="1509395">
                <a:moveTo>
                  <a:pt x="666242" y="809688"/>
                </a:moveTo>
                <a:lnTo>
                  <a:pt x="662305" y="813625"/>
                </a:lnTo>
                <a:lnTo>
                  <a:pt x="658368" y="815581"/>
                </a:lnTo>
                <a:lnTo>
                  <a:pt x="666242" y="815581"/>
                </a:lnTo>
                <a:lnTo>
                  <a:pt x="666242" y="809688"/>
                </a:lnTo>
                <a:close/>
              </a:path>
              <a:path w="1313180" h="1509395">
                <a:moveTo>
                  <a:pt x="676071" y="811657"/>
                </a:moveTo>
                <a:lnTo>
                  <a:pt x="668197" y="813625"/>
                </a:lnTo>
                <a:lnTo>
                  <a:pt x="666242" y="815581"/>
                </a:lnTo>
                <a:lnTo>
                  <a:pt x="689813" y="815581"/>
                </a:lnTo>
                <a:lnTo>
                  <a:pt x="683920" y="813625"/>
                </a:lnTo>
                <a:lnTo>
                  <a:pt x="676071" y="811657"/>
                </a:lnTo>
                <a:close/>
              </a:path>
              <a:path w="1313180" h="1509395">
                <a:moveTo>
                  <a:pt x="1104493" y="774319"/>
                </a:moveTo>
                <a:lnTo>
                  <a:pt x="1088771" y="774319"/>
                </a:lnTo>
                <a:lnTo>
                  <a:pt x="1063218" y="776274"/>
                </a:lnTo>
                <a:lnTo>
                  <a:pt x="1002296" y="786104"/>
                </a:lnTo>
                <a:lnTo>
                  <a:pt x="1156053" y="786104"/>
                </a:lnTo>
                <a:lnTo>
                  <a:pt x="1104493" y="77431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906" y="4638903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959"/>
                </a:lnTo>
              </a:path>
            </a:pathLst>
          </a:custGeom>
          <a:ln w="13792">
            <a:solidFill>
              <a:srgbClr val="DEF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105" y="4871123"/>
            <a:ext cx="335915" cy="140335"/>
          </a:xfrm>
          <a:custGeom>
            <a:avLst/>
            <a:gdLst/>
            <a:ahLst/>
            <a:cxnLst/>
            <a:rect l="l" t="t" r="r" b="b"/>
            <a:pathLst>
              <a:path w="335915" h="140335">
                <a:moveTo>
                  <a:pt x="328777" y="0"/>
                </a:moveTo>
                <a:lnTo>
                  <a:pt x="314985" y="2298"/>
                </a:lnTo>
                <a:lnTo>
                  <a:pt x="303491" y="6896"/>
                </a:lnTo>
                <a:lnTo>
                  <a:pt x="273596" y="18389"/>
                </a:lnTo>
                <a:lnTo>
                  <a:pt x="18389" y="128752"/>
                </a:lnTo>
                <a:lnTo>
                  <a:pt x="0" y="137947"/>
                </a:lnTo>
                <a:lnTo>
                  <a:pt x="0" y="140246"/>
                </a:lnTo>
                <a:lnTo>
                  <a:pt x="20688" y="133350"/>
                </a:lnTo>
                <a:lnTo>
                  <a:pt x="291998" y="22987"/>
                </a:lnTo>
                <a:lnTo>
                  <a:pt x="308089" y="16090"/>
                </a:lnTo>
                <a:lnTo>
                  <a:pt x="319582" y="13792"/>
                </a:lnTo>
                <a:lnTo>
                  <a:pt x="326478" y="11493"/>
                </a:lnTo>
                <a:lnTo>
                  <a:pt x="335673" y="6896"/>
                </a:lnTo>
                <a:lnTo>
                  <a:pt x="335673" y="2298"/>
                </a:lnTo>
                <a:lnTo>
                  <a:pt x="328777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8" y="1359369"/>
                </a:moveTo>
                <a:lnTo>
                  <a:pt x="319747" y="1359369"/>
                </a:lnTo>
                <a:lnTo>
                  <a:pt x="331508" y="1361325"/>
                </a:lnTo>
                <a:lnTo>
                  <a:pt x="351129" y="1365250"/>
                </a:lnTo>
                <a:lnTo>
                  <a:pt x="374662" y="1365250"/>
                </a:lnTo>
                <a:lnTo>
                  <a:pt x="392328" y="1359369"/>
                </a:lnTo>
                <a:close/>
              </a:path>
              <a:path w="1193165" h="1365250">
                <a:moveTo>
                  <a:pt x="455091" y="1359369"/>
                </a:moveTo>
                <a:lnTo>
                  <a:pt x="404088" y="1359369"/>
                </a:lnTo>
                <a:lnTo>
                  <a:pt x="408012" y="1361325"/>
                </a:lnTo>
                <a:lnTo>
                  <a:pt x="419785" y="1365250"/>
                </a:lnTo>
                <a:lnTo>
                  <a:pt x="441363" y="1365250"/>
                </a:lnTo>
                <a:lnTo>
                  <a:pt x="455091" y="1359369"/>
                </a:lnTo>
                <a:close/>
              </a:path>
              <a:path w="1193165" h="1365250">
                <a:moveTo>
                  <a:pt x="1029958" y="941539"/>
                </a:moveTo>
                <a:lnTo>
                  <a:pt x="290309" y="941539"/>
                </a:lnTo>
                <a:lnTo>
                  <a:pt x="278549" y="984707"/>
                </a:lnTo>
                <a:lnTo>
                  <a:pt x="260896" y="1037666"/>
                </a:lnTo>
                <a:lnTo>
                  <a:pt x="239318" y="1098473"/>
                </a:lnTo>
                <a:lnTo>
                  <a:pt x="231470" y="1139672"/>
                </a:lnTo>
                <a:lnTo>
                  <a:pt x="223621" y="1176934"/>
                </a:lnTo>
                <a:lnTo>
                  <a:pt x="219697" y="1210284"/>
                </a:lnTo>
                <a:lnTo>
                  <a:pt x="217741" y="1235786"/>
                </a:lnTo>
                <a:lnTo>
                  <a:pt x="217741" y="1253439"/>
                </a:lnTo>
                <a:lnTo>
                  <a:pt x="219697" y="1269123"/>
                </a:lnTo>
                <a:lnTo>
                  <a:pt x="227558" y="1304442"/>
                </a:lnTo>
                <a:lnTo>
                  <a:pt x="233438" y="1320126"/>
                </a:lnTo>
                <a:lnTo>
                  <a:pt x="241274" y="1327988"/>
                </a:lnTo>
                <a:lnTo>
                  <a:pt x="243243" y="1327988"/>
                </a:lnTo>
                <a:lnTo>
                  <a:pt x="247167" y="1329931"/>
                </a:lnTo>
                <a:lnTo>
                  <a:pt x="253047" y="1333868"/>
                </a:lnTo>
                <a:lnTo>
                  <a:pt x="258940" y="1345628"/>
                </a:lnTo>
                <a:lnTo>
                  <a:pt x="260896" y="1351521"/>
                </a:lnTo>
                <a:lnTo>
                  <a:pt x="276580" y="1363294"/>
                </a:lnTo>
                <a:lnTo>
                  <a:pt x="300139" y="1361325"/>
                </a:lnTo>
                <a:lnTo>
                  <a:pt x="319747" y="1359369"/>
                </a:lnTo>
                <a:lnTo>
                  <a:pt x="455091" y="1359369"/>
                </a:lnTo>
                <a:lnTo>
                  <a:pt x="462940" y="1355432"/>
                </a:lnTo>
                <a:lnTo>
                  <a:pt x="466864" y="1351521"/>
                </a:lnTo>
                <a:lnTo>
                  <a:pt x="510019" y="1351521"/>
                </a:lnTo>
                <a:lnTo>
                  <a:pt x="515899" y="1347597"/>
                </a:lnTo>
                <a:lnTo>
                  <a:pt x="517867" y="1345628"/>
                </a:lnTo>
                <a:lnTo>
                  <a:pt x="543356" y="1324051"/>
                </a:lnTo>
                <a:lnTo>
                  <a:pt x="570826" y="1310322"/>
                </a:lnTo>
                <a:lnTo>
                  <a:pt x="586524" y="1288745"/>
                </a:lnTo>
                <a:lnTo>
                  <a:pt x="600252" y="1275016"/>
                </a:lnTo>
                <a:lnTo>
                  <a:pt x="604177" y="1267180"/>
                </a:lnTo>
                <a:lnTo>
                  <a:pt x="612025" y="1245590"/>
                </a:lnTo>
                <a:lnTo>
                  <a:pt x="615950" y="1229906"/>
                </a:lnTo>
                <a:lnTo>
                  <a:pt x="617905" y="1155369"/>
                </a:lnTo>
                <a:lnTo>
                  <a:pt x="602221" y="1094549"/>
                </a:lnTo>
                <a:lnTo>
                  <a:pt x="596328" y="1082789"/>
                </a:lnTo>
                <a:lnTo>
                  <a:pt x="582587" y="1065123"/>
                </a:lnTo>
                <a:lnTo>
                  <a:pt x="551218" y="1021981"/>
                </a:lnTo>
                <a:lnTo>
                  <a:pt x="945489" y="1021981"/>
                </a:lnTo>
                <a:lnTo>
                  <a:pt x="980795" y="986675"/>
                </a:lnTo>
                <a:lnTo>
                  <a:pt x="1023950" y="947432"/>
                </a:lnTo>
                <a:lnTo>
                  <a:pt x="1029958" y="941539"/>
                </a:lnTo>
                <a:close/>
              </a:path>
              <a:path w="1193165" h="1365250">
                <a:moveTo>
                  <a:pt x="510019" y="1351521"/>
                </a:moveTo>
                <a:lnTo>
                  <a:pt x="474700" y="1351521"/>
                </a:lnTo>
                <a:lnTo>
                  <a:pt x="486473" y="1353477"/>
                </a:lnTo>
                <a:lnTo>
                  <a:pt x="500202" y="1353477"/>
                </a:lnTo>
                <a:lnTo>
                  <a:pt x="510019" y="1351521"/>
                </a:lnTo>
                <a:close/>
              </a:path>
              <a:path w="1193165" h="1365250">
                <a:moveTo>
                  <a:pt x="140150" y="1176934"/>
                </a:moveTo>
                <a:lnTo>
                  <a:pt x="96113" y="1176934"/>
                </a:lnTo>
                <a:lnTo>
                  <a:pt x="86309" y="1194600"/>
                </a:lnTo>
                <a:lnTo>
                  <a:pt x="115735" y="1192631"/>
                </a:lnTo>
                <a:lnTo>
                  <a:pt x="140150" y="1176934"/>
                </a:lnTo>
                <a:close/>
              </a:path>
              <a:path w="1193165" h="1365250">
                <a:moveTo>
                  <a:pt x="1057939" y="914095"/>
                </a:moveTo>
                <a:lnTo>
                  <a:pt x="239318" y="914095"/>
                </a:lnTo>
                <a:lnTo>
                  <a:pt x="223621" y="933704"/>
                </a:lnTo>
                <a:lnTo>
                  <a:pt x="194195" y="970978"/>
                </a:lnTo>
                <a:lnTo>
                  <a:pt x="186359" y="984707"/>
                </a:lnTo>
                <a:lnTo>
                  <a:pt x="168694" y="996480"/>
                </a:lnTo>
                <a:lnTo>
                  <a:pt x="151053" y="1023937"/>
                </a:lnTo>
                <a:lnTo>
                  <a:pt x="145161" y="1031786"/>
                </a:lnTo>
                <a:lnTo>
                  <a:pt x="119659" y="1069047"/>
                </a:lnTo>
                <a:lnTo>
                  <a:pt x="123583" y="1074928"/>
                </a:lnTo>
                <a:lnTo>
                  <a:pt x="119659" y="1080820"/>
                </a:lnTo>
                <a:lnTo>
                  <a:pt x="109854" y="1082789"/>
                </a:lnTo>
                <a:lnTo>
                  <a:pt x="100050" y="1102398"/>
                </a:lnTo>
                <a:lnTo>
                  <a:pt x="78473" y="1131824"/>
                </a:lnTo>
                <a:lnTo>
                  <a:pt x="74536" y="1165174"/>
                </a:lnTo>
                <a:lnTo>
                  <a:pt x="82384" y="1192631"/>
                </a:lnTo>
                <a:lnTo>
                  <a:pt x="96113" y="1176934"/>
                </a:lnTo>
                <a:lnTo>
                  <a:pt x="140150" y="1176934"/>
                </a:lnTo>
                <a:lnTo>
                  <a:pt x="143192" y="1174978"/>
                </a:lnTo>
                <a:lnTo>
                  <a:pt x="162814" y="1145552"/>
                </a:lnTo>
                <a:lnTo>
                  <a:pt x="176555" y="1127899"/>
                </a:lnTo>
                <a:lnTo>
                  <a:pt x="174586" y="1120051"/>
                </a:lnTo>
                <a:lnTo>
                  <a:pt x="178511" y="1114171"/>
                </a:lnTo>
                <a:lnTo>
                  <a:pt x="186359" y="1114171"/>
                </a:lnTo>
                <a:lnTo>
                  <a:pt x="211861" y="1076896"/>
                </a:lnTo>
                <a:lnTo>
                  <a:pt x="217741" y="1069047"/>
                </a:lnTo>
                <a:lnTo>
                  <a:pt x="235394" y="1041590"/>
                </a:lnTo>
                <a:lnTo>
                  <a:pt x="241274" y="1021981"/>
                </a:lnTo>
                <a:lnTo>
                  <a:pt x="251091" y="1010208"/>
                </a:lnTo>
                <a:lnTo>
                  <a:pt x="272669" y="969010"/>
                </a:lnTo>
                <a:lnTo>
                  <a:pt x="286397" y="945476"/>
                </a:lnTo>
                <a:lnTo>
                  <a:pt x="290309" y="941539"/>
                </a:lnTo>
                <a:lnTo>
                  <a:pt x="1029958" y="941539"/>
                </a:lnTo>
                <a:lnTo>
                  <a:pt x="1057939" y="914095"/>
                </a:lnTo>
                <a:close/>
              </a:path>
              <a:path w="1193165" h="1365250">
                <a:moveTo>
                  <a:pt x="945489" y="1021981"/>
                </a:moveTo>
                <a:lnTo>
                  <a:pt x="551218" y="1021981"/>
                </a:lnTo>
                <a:lnTo>
                  <a:pt x="664984" y="1084745"/>
                </a:lnTo>
                <a:lnTo>
                  <a:pt x="735609" y="1120051"/>
                </a:lnTo>
                <a:lnTo>
                  <a:pt x="766978" y="1123975"/>
                </a:lnTo>
                <a:lnTo>
                  <a:pt x="806221" y="1118095"/>
                </a:lnTo>
                <a:lnTo>
                  <a:pt x="849363" y="1098473"/>
                </a:lnTo>
                <a:lnTo>
                  <a:pt x="892530" y="1069047"/>
                </a:lnTo>
                <a:lnTo>
                  <a:pt x="918032" y="1049439"/>
                </a:lnTo>
                <a:lnTo>
                  <a:pt x="945489" y="1021981"/>
                </a:lnTo>
                <a:close/>
              </a:path>
              <a:path w="1193165" h="1365250">
                <a:moveTo>
                  <a:pt x="0" y="678700"/>
                </a:moveTo>
                <a:lnTo>
                  <a:pt x="0" y="1086700"/>
                </a:lnTo>
                <a:lnTo>
                  <a:pt x="21589" y="1074928"/>
                </a:lnTo>
                <a:lnTo>
                  <a:pt x="51003" y="1059243"/>
                </a:lnTo>
                <a:lnTo>
                  <a:pt x="82384" y="1039622"/>
                </a:lnTo>
                <a:lnTo>
                  <a:pt x="117703" y="1016088"/>
                </a:lnTo>
                <a:lnTo>
                  <a:pt x="162814" y="976858"/>
                </a:lnTo>
                <a:lnTo>
                  <a:pt x="202057" y="943508"/>
                </a:lnTo>
                <a:lnTo>
                  <a:pt x="239318" y="914095"/>
                </a:lnTo>
                <a:lnTo>
                  <a:pt x="1057939" y="914095"/>
                </a:lnTo>
                <a:lnTo>
                  <a:pt x="1125943" y="847394"/>
                </a:lnTo>
                <a:lnTo>
                  <a:pt x="1143678" y="825817"/>
                </a:lnTo>
                <a:lnTo>
                  <a:pt x="380555" y="825817"/>
                </a:lnTo>
                <a:lnTo>
                  <a:pt x="384479" y="819924"/>
                </a:lnTo>
                <a:lnTo>
                  <a:pt x="386435" y="812088"/>
                </a:lnTo>
                <a:lnTo>
                  <a:pt x="386435" y="798347"/>
                </a:lnTo>
                <a:lnTo>
                  <a:pt x="392328" y="796391"/>
                </a:lnTo>
                <a:lnTo>
                  <a:pt x="396252" y="792480"/>
                </a:lnTo>
                <a:lnTo>
                  <a:pt x="400164" y="786587"/>
                </a:lnTo>
                <a:lnTo>
                  <a:pt x="400164" y="780707"/>
                </a:lnTo>
                <a:lnTo>
                  <a:pt x="397552" y="776782"/>
                </a:lnTo>
                <a:lnTo>
                  <a:pt x="321703" y="776782"/>
                </a:lnTo>
                <a:lnTo>
                  <a:pt x="323672" y="759117"/>
                </a:lnTo>
                <a:lnTo>
                  <a:pt x="328598" y="698322"/>
                </a:lnTo>
                <a:lnTo>
                  <a:pt x="74536" y="698322"/>
                </a:lnTo>
                <a:lnTo>
                  <a:pt x="35305" y="686549"/>
                </a:lnTo>
                <a:lnTo>
                  <a:pt x="0" y="678700"/>
                </a:lnTo>
                <a:close/>
              </a:path>
              <a:path w="1193165" h="1365250">
                <a:moveTo>
                  <a:pt x="957249" y="651230"/>
                </a:moveTo>
                <a:lnTo>
                  <a:pt x="833678" y="661047"/>
                </a:lnTo>
                <a:lnTo>
                  <a:pt x="727748" y="684593"/>
                </a:lnTo>
                <a:lnTo>
                  <a:pt x="570826" y="733628"/>
                </a:lnTo>
                <a:lnTo>
                  <a:pt x="466864" y="780707"/>
                </a:lnTo>
                <a:lnTo>
                  <a:pt x="402132" y="814044"/>
                </a:lnTo>
                <a:lnTo>
                  <a:pt x="380555" y="825817"/>
                </a:lnTo>
                <a:lnTo>
                  <a:pt x="1143678" y="825817"/>
                </a:lnTo>
                <a:lnTo>
                  <a:pt x="1171079" y="792480"/>
                </a:lnTo>
                <a:lnTo>
                  <a:pt x="1186764" y="768934"/>
                </a:lnTo>
                <a:lnTo>
                  <a:pt x="1188720" y="766978"/>
                </a:lnTo>
                <a:lnTo>
                  <a:pt x="1192644" y="761085"/>
                </a:lnTo>
                <a:lnTo>
                  <a:pt x="1192644" y="741476"/>
                </a:lnTo>
                <a:lnTo>
                  <a:pt x="1163218" y="702233"/>
                </a:lnTo>
                <a:lnTo>
                  <a:pt x="1063193" y="663003"/>
                </a:lnTo>
                <a:lnTo>
                  <a:pt x="957249" y="651230"/>
                </a:lnTo>
                <a:close/>
              </a:path>
              <a:path w="1193165" h="1365250">
                <a:moveTo>
                  <a:pt x="360934" y="749312"/>
                </a:moveTo>
                <a:lnTo>
                  <a:pt x="355053" y="749312"/>
                </a:lnTo>
                <a:lnTo>
                  <a:pt x="349161" y="753237"/>
                </a:lnTo>
                <a:lnTo>
                  <a:pt x="345249" y="757174"/>
                </a:lnTo>
                <a:lnTo>
                  <a:pt x="341312" y="761085"/>
                </a:lnTo>
                <a:lnTo>
                  <a:pt x="341312" y="766978"/>
                </a:lnTo>
                <a:lnTo>
                  <a:pt x="329552" y="770902"/>
                </a:lnTo>
                <a:lnTo>
                  <a:pt x="321703" y="776782"/>
                </a:lnTo>
                <a:lnTo>
                  <a:pt x="397552" y="776782"/>
                </a:lnTo>
                <a:lnTo>
                  <a:pt x="392328" y="768934"/>
                </a:lnTo>
                <a:lnTo>
                  <a:pt x="390359" y="768934"/>
                </a:lnTo>
                <a:lnTo>
                  <a:pt x="394284" y="766978"/>
                </a:lnTo>
                <a:lnTo>
                  <a:pt x="390359" y="765009"/>
                </a:lnTo>
                <a:lnTo>
                  <a:pt x="388391" y="763041"/>
                </a:lnTo>
                <a:lnTo>
                  <a:pt x="388391" y="761085"/>
                </a:lnTo>
                <a:lnTo>
                  <a:pt x="387090" y="757174"/>
                </a:lnTo>
                <a:lnTo>
                  <a:pt x="370751" y="757174"/>
                </a:lnTo>
                <a:lnTo>
                  <a:pt x="366826" y="753237"/>
                </a:lnTo>
                <a:lnTo>
                  <a:pt x="360934" y="749312"/>
                </a:lnTo>
                <a:close/>
              </a:path>
              <a:path w="1193165" h="1365250">
                <a:moveTo>
                  <a:pt x="372706" y="751281"/>
                </a:moveTo>
                <a:lnTo>
                  <a:pt x="370751" y="757174"/>
                </a:lnTo>
                <a:lnTo>
                  <a:pt x="384479" y="757174"/>
                </a:lnTo>
                <a:lnTo>
                  <a:pt x="384479" y="755205"/>
                </a:lnTo>
                <a:lnTo>
                  <a:pt x="376631" y="755205"/>
                </a:lnTo>
                <a:lnTo>
                  <a:pt x="372706" y="751281"/>
                </a:lnTo>
                <a:close/>
              </a:path>
              <a:path w="1193165" h="1365250">
                <a:moveTo>
                  <a:pt x="386435" y="755205"/>
                </a:moveTo>
                <a:lnTo>
                  <a:pt x="384479" y="757174"/>
                </a:lnTo>
                <a:lnTo>
                  <a:pt x="387090" y="757174"/>
                </a:lnTo>
                <a:lnTo>
                  <a:pt x="386435" y="755205"/>
                </a:lnTo>
                <a:close/>
              </a:path>
              <a:path w="1193165" h="1365250">
                <a:moveTo>
                  <a:pt x="378587" y="751281"/>
                </a:moveTo>
                <a:lnTo>
                  <a:pt x="376631" y="755205"/>
                </a:lnTo>
                <a:lnTo>
                  <a:pt x="382511" y="755205"/>
                </a:lnTo>
                <a:lnTo>
                  <a:pt x="378587" y="751281"/>
                </a:lnTo>
                <a:close/>
              </a:path>
              <a:path w="1193165" h="1365250">
                <a:moveTo>
                  <a:pt x="115735" y="0"/>
                </a:moveTo>
                <a:lnTo>
                  <a:pt x="88277" y="0"/>
                </a:lnTo>
                <a:lnTo>
                  <a:pt x="80429" y="3924"/>
                </a:lnTo>
                <a:lnTo>
                  <a:pt x="76504" y="9804"/>
                </a:lnTo>
                <a:lnTo>
                  <a:pt x="74536" y="13728"/>
                </a:lnTo>
                <a:lnTo>
                  <a:pt x="56895" y="37274"/>
                </a:lnTo>
                <a:lnTo>
                  <a:pt x="23533" y="98082"/>
                </a:lnTo>
                <a:lnTo>
                  <a:pt x="0" y="154965"/>
                </a:lnTo>
                <a:lnTo>
                  <a:pt x="0" y="637501"/>
                </a:lnTo>
                <a:lnTo>
                  <a:pt x="74536" y="698322"/>
                </a:lnTo>
                <a:lnTo>
                  <a:pt x="328598" y="698322"/>
                </a:lnTo>
                <a:lnTo>
                  <a:pt x="329552" y="686549"/>
                </a:lnTo>
                <a:lnTo>
                  <a:pt x="333476" y="574738"/>
                </a:lnTo>
                <a:lnTo>
                  <a:pt x="321703" y="409968"/>
                </a:lnTo>
                <a:lnTo>
                  <a:pt x="304050" y="302082"/>
                </a:lnTo>
                <a:lnTo>
                  <a:pt x="268744" y="182422"/>
                </a:lnTo>
                <a:lnTo>
                  <a:pt x="217741" y="90233"/>
                </a:lnTo>
                <a:lnTo>
                  <a:pt x="160858" y="21577"/>
                </a:lnTo>
                <a:lnTo>
                  <a:pt x="133388" y="5892"/>
                </a:lnTo>
                <a:lnTo>
                  <a:pt x="115735" y="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9412" y="0"/>
            <a:ext cx="281165" cy="1883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6648" y="1257"/>
            <a:ext cx="1266825" cy="989330"/>
          </a:xfrm>
          <a:custGeom>
            <a:avLst/>
            <a:gdLst/>
            <a:ahLst/>
            <a:cxnLst/>
            <a:rect l="l" t="t" r="r" b="b"/>
            <a:pathLst>
              <a:path w="1266825" h="989330">
                <a:moveTo>
                  <a:pt x="1169316" y="355600"/>
                </a:moveTo>
                <a:lnTo>
                  <a:pt x="474662" y="355600"/>
                </a:lnTo>
                <a:lnTo>
                  <a:pt x="412762" y="406400"/>
                </a:lnTo>
                <a:lnTo>
                  <a:pt x="386956" y="438150"/>
                </a:lnTo>
                <a:lnTo>
                  <a:pt x="381787" y="445770"/>
                </a:lnTo>
                <a:lnTo>
                  <a:pt x="379221" y="448310"/>
                </a:lnTo>
                <a:lnTo>
                  <a:pt x="379221" y="450850"/>
                </a:lnTo>
                <a:lnTo>
                  <a:pt x="343103" y="530860"/>
                </a:lnTo>
                <a:lnTo>
                  <a:pt x="348259" y="541020"/>
                </a:lnTo>
                <a:lnTo>
                  <a:pt x="348259" y="551180"/>
                </a:lnTo>
                <a:lnTo>
                  <a:pt x="340525" y="574040"/>
                </a:lnTo>
                <a:lnTo>
                  <a:pt x="332778" y="593090"/>
                </a:lnTo>
                <a:lnTo>
                  <a:pt x="330199" y="623570"/>
                </a:lnTo>
                <a:lnTo>
                  <a:pt x="335368" y="633730"/>
                </a:lnTo>
                <a:lnTo>
                  <a:pt x="340525" y="641350"/>
                </a:lnTo>
                <a:lnTo>
                  <a:pt x="355993" y="648970"/>
                </a:lnTo>
                <a:lnTo>
                  <a:pt x="358584" y="651510"/>
                </a:lnTo>
                <a:lnTo>
                  <a:pt x="363740" y="662940"/>
                </a:lnTo>
                <a:lnTo>
                  <a:pt x="363740" y="675640"/>
                </a:lnTo>
                <a:lnTo>
                  <a:pt x="368896" y="695960"/>
                </a:lnTo>
                <a:lnTo>
                  <a:pt x="376643" y="703580"/>
                </a:lnTo>
                <a:lnTo>
                  <a:pt x="386956" y="708660"/>
                </a:lnTo>
                <a:lnTo>
                  <a:pt x="410171" y="708660"/>
                </a:lnTo>
                <a:lnTo>
                  <a:pt x="420496" y="713740"/>
                </a:lnTo>
                <a:lnTo>
                  <a:pt x="423062" y="718820"/>
                </a:lnTo>
                <a:lnTo>
                  <a:pt x="425653" y="728980"/>
                </a:lnTo>
                <a:lnTo>
                  <a:pt x="425653" y="734060"/>
                </a:lnTo>
                <a:lnTo>
                  <a:pt x="428231" y="748030"/>
                </a:lnTo>
                <a:lnTo>
                  <a:pt x="430822" y="758190"/>
                </a:lnTo>
                <a:lnTo>
                  <a:pt x="433387" y="765810"/>
                </a:lnTo>
                <a:lnTo>
                  <a:pt x="438556" y="770890"/>
                </a:lnTo>
                <a:lnTo>
                  <a:pt x="469506" y="770890"/>
                </a:lnTo>
                <a:lnTo>
                  <a:pt x="477240" y="773430"/>
                </a:lnTo>
                <a:lnTo>
                  <a:pt x="482396" y="783590"/>
                </a:lnTo>
                <a:lnTo>
                  <a:pt x="487565" y="788670"/>
                </a:lnTo>
                <a:lnTo>
                  <a:pt x="487565" y="793750"/>
                </a:lnTo>
                <a:lnTo>
                  <a:pt x="490143" y="801370"/>
                </a:lnTo>
                <a:lnTo>
                  <a:pt x="487565" y="808990"/>
                </a:lnTo>
                <a:lnTo>
                  <a:pt x="484987" y="819150"/>
                </a:lnTo>
                <a:lnTo>
                  <a:pt x="469506" y="861060"/>
                </a:lnTo>
                <a:lnTo>
                  <a:pt x="464350" y="876300"/>
                </a:lnTo>
                <a:lnTo>
                  <a:pt x="456615" y="881380"/>
                </a:lnTo>
                <a:lnTo>
                  <a:pt x="448868" y="891540"/>
                </a:lnTo>
                <a:lnTo>
                  <a:pt x="435965" y="923290"/>
                </a:lnTo>
                <a:lnTo>
                  <a:pt x="433387" y="928370"/>
                </a:lnTo>
                <a:lnTo>
                  <a:pt x="430822" y="946150"/>
                </a:lnTo>
                <a:lnTo>
                  <a:pt x="433387" y="963930"/>
                </a:lnTo>
                <a:lnTo>
                  <a:pt x="435965" y="971550"/>
                </a:lnTo>
                <a:lnTo>
                  <a:pt x="441121" y="979170"/>
                </a:lnTo>
                <a:lnTo>
                  <a:pt x="448868" y="984250"/>
                </a:lnTo>
                <a:lnTo>
                  <a:pt x="459181" y="989330"/>
                </a:lnTo>
                <a:lnTo>
                  <a:pt x="469506" y="989330"/>
                </a:lnTo>
                <a:lnTo>
                  <a:pt x="479831" y="984250"/>
                </a:lnTo>
                <a:lnTo>
                  <a:pt x="487565" y="976630"/>
                </a:lnTo>
                <a:lnTo>
                  <a:pt x="497890" y="961390"/>
                </a:lnTo>
                <a:lnTo>
                  <a:pt x="503046" y="941070"/>
                </a:lnTo>
                <a:lnTo>
                  <a:pt x="513359" y="901700"/>
                </a:lnTo>
                <a:lnTo>
                  <a:pt x="531418" y="853440"/>
                </a:lnTo>
                <a:lnTo>
                  <a:pt x="552056" y="843280"/>
                </a:lnTo>
                <a:lnTo>
                  <a:pt x="606234" y="843280"/>
                </a:lnTo>
                <a:lnTo>
                  <a:pt x="611390" y="840740"/>
                </a:lnTo>
                <a:lnTo>
                  <a:pt x="616559" y="835660"/>
                </a:lnTo>
                <a:lnTo>
                  <a:pt x="662978" y="835660"/>
                </a:lnTo>
                <a:lnTo>
                  <a:pt x="665568" y="830580"/>
                </a:lnTo>
                <a:lnTo>
                  <a:pt x="670725" y="814070"/>
                </a:lnTo>
                <a:lnTo>
                  <a:pt x="673303" y="798830"/>
                </a:lnTo>
                <a:lnTo>
                  <a:pt x="673303" y="781050"/>
                </a:lnTo>
                <a:lnTo>
                  <a:pt x="683628" y="750570"/>
                </a:lnTo>
                <a:lnTo>
                  <a:pt x="683628" y="736600"/>
                </a:lnTo>
                <a:lnTo>
                  <a:pt x="701687" y="734060"/>
                </a:lnTo>
                <a:lnTo>
                  <a:pt x="709421" y="688340"/>
                </a:lnTo>
                <a:lnTo>
                  <a:pt x="717156" y="610870"/>
                </a:lnTo>
                <a:lnTo>
                  <a:pt x="719734" y="513080"/>
                </a:lnTo>
                <a:lnTo>
                  <a:pt x="719734" y="438150"/>
                </a:lnTo>
                <a:lnTo>
                  <a:pt x="722312" y="427990"/>
                </a:lnTo>
                <a:lnTo>
                  <a:pt x="724903" y="415290"/>
                </a:lnTo>
                <a:lnTo>
                  <a:pt x="724903" y="396240"/>
                </a:lnTo>
                <a:lnTo>
                  <a:pt x="722312" y="386080"/>
                </a:lnTo>
                <a:lnTo>
                  <a:pt x="724903" y="381000"/>
                </a:lnTo>
                <a:lnTo>
                  <a:pt x="727468" y="378460"/>
                </a:lnTo>
                <a:lnTo>
                  <a:pt x="784224" y="378460"/>
                </a:lnTo>
                <a:lnTo>
                  <a:pt x="781646" y="370840"/>
                </a:lnTo>
                <a:lnTo>
                  <a:pt x="786803" y="368300"/>
                </a:lnTo>
                <a:lnTo>
                  <a:pt x="1180951" y="368300"/>
                </a:lnTo>
                <a:lnTo>
                  <a:pt x="1169316" y="355600"/>
                </a:lnTo>
                <a:close/>
              </a:path>
              <a:path w="1266825" h="989330">
                <a:moveTo>
                  <a:pt x="1194683" y="750570"/>
                </a:moveTo>
                <a:lnTo>
                  <a:pt x="1117003" y="750570"/>
                </a:lnTo>
                <a:lnTo>
                  <a:pt x="1124750" y="753110"/>
                </a:lnTo>
                <a:lnTo>
                  <a:pt x="1142796" y="770890"/>
                </a:lnTo>
                <a:lnTo>
                  <a:pt x="1181506" y="828040"/>
                </a:lnTo>
                <a:lnTo>
                  <a:pt x="1217625" y="861060"/>
                </a:lnTo>
                <a:lnTo>
                  <a:pt x="1227937" y="863600"/>
                </a:lnTo>
                <a:lnTo>
                  <a:pt x="1243418" y="858520"/>
                </a:lnTo>
                <a:lnTo>
                  <a:pt x="1253731" y="843280"/>
                </a:lnTo>
                <a:lnTo>
                  <a:pt x="1256309" y="835660"/>
                </a:lnTo>
                <a:lnTo>
                  <a:pt x="1256309" y="828040"/>
                </a:lnTo>
                <a:lnTo>
                  <a:pt x="1240840" y="788670"/>
                </a:lnTo>
                <a:lnTo>
                  <a:pt x="1196974" y="753110"/>
                </a:lnTo>
                <a:lnTo>
                  <a:pt x="1194683" y="750570"/>
                </a:lnTo>
                <a:close/>
              </a:path>
              <a:path w="1266825" h="989330">
                <a:moveTo>
                  <a:pt x="606234" y="843280"/>
                </a:moveTo>
                <a:lnTo>
                  <a:pt x="559790" y="843280"/>
                </a:lnTo>
                <a:lnTo>
                  <a:pt x="572693" y="845820"/>
                </a:lnTo>
                <a:lnTo>
                  <a:pt x="585584" y="850900"/>
                </a:lnTo>
                <a:lnTo>
                  <a:pt x="588175" y="850900"/>
                </a:lnTo>
                <a:lnTo>
                  <a:pt x="588175" y="853440"/>
                </a:lnTo>
                <a:lnTo>
                  <a:pt x="595909" y="850900"/>
                </a:lnTo>
                <a:lnTo>
                  <a:pt x="601065" y="848360"/>
                </a:lnTo>
                <a:lnTo>
                  <a:pt x="606234" y="843280"/>
                </a:lnTo>
                <a:close/>
              </a:path>
              <a:path w="1266825" h="989330">
                <a:moveTo>
                  <a:pt x="662978" y="835660"/>
                </a:moveTo>
                <a:lnTo>
                  <a:pt x="634606" y="835660"/>
                </a:lnTo>
                <a:lnTo>
                  <a:pt x="642353" y="838200"/>
                </a:lnTo>
                <a:lnTo>
                  <a:pt x="644918" y="838200"/>
                </a:lnTo>
                <a:lnTo>
                  <a:pt x="650087" y="840740"/>
                </a:lnTo>
                <a:lnTo>
                  <a:pt x="657821" y="838200"/>
                </a:lnTo>
                <a:lnTo>
                  <a:pt x="662978" y="835660"/>
                </a:lnTo>
                <a:close/>
              </a:path>
              <a:path w="1266825" h="989330">
                <a:moveTo>
                  <a:pt x="1180951" y="368300"/>
                </a:moveTo>
                <a:lnTo>
                  <a:pt x="786803" y="368300"/>
                </a:lnTo>
                <a:lnTo>
                  <a:pt x="794550" y="375920"/>
                </a:lnTo>
                <a:lnTo>
                  <a:pt x="797128" y="383540"/>
                </a:lnTo>
                <a:lnTo>
                  <a:pt x="802297" y="401320"/>
                </a:lnTo>
                <a:lnTo>
                  <a:pt x="807440" y="415290"/>
                </a:lnTo>
                <a:lnTo>
                  <a:pt x="815187" y="422910"/>
                </a:lnTo>
                <a:lnTo>
                  <a:pt x="840981" y="495300"/>
                </a:lnTo>
                <a:lnTo>
                  <a:pt x="874521" y="585470"/>
                </a:lnTo>
                <a:lnTo>
                  <a:pt x="905471" y="654050"/>
                </a:lnTo>
                <a:lnTo>
                  <a:pt x="928700" y="695960"/>
                </a:lnTo>
                <a:lnTo>
                  <a:pt x="944168" y="695960"/>
                </a:lnTo>
                <a:lnTo>
                  <a:pt x="949324" y="706120"/>
                </a:lnTo>
                <a:lnTo>
                  <a:pt x="969975" y="731520"/>
                </a:lnTo>
                <a:lnTo>
                  <a:pt x="975118" y="750570"/>
                </a:lnTo>
                <a:lnTo>
                  <a:pt x="990599" y="775970"/>
                </a:lnTo>
                <a:lnTo>
                  <a:pt x="998334" y="778510"/>
                </a:lnTo>
                <a:lnTo>
                  <a:pt x="1000925" y="781050"/>
                </a:lnTo>
                <a:lnTo>
                  <a:pt x="1011237" y="778510"/>
                </a:lnTo>
                <a:lnTo>
                  <a:pt x="1016393" y="775970"/>
                </a:lnTo>
                <a:lnTo>
                  <a:pt x="1018984" y="775970"/>
                </a:lnTo>
                <a:lnTo>
                  <a:pt x="1024140" y="770890"/>
                </a:lnTo>
                <a:lnTo>
                  <a:pt x="1037043" y="765810"/>
                </a:lnTo>
                <a:lnTo>
                  <a:pt x="1079169" y="765810"/>
                </a:lnTo>
                <a:lnTo>
                  <a:pt x="1086053" y="760730"/>
                </a:lnTo>
                <a:lnTo>
                  <a:pt x="1096378" y="755650"/>
                </a:lnTo>
                <a:lnTo>
                  <a:pt x="1104112" y="750570"/>
                </a:lnTo>
                <a:lnTo>
                  <a:pt x="1194683" y="750570"/>
                </a:lnTo>
                <a:lnTo>
                  <a:pt x="1186662" y="741680"/>
                </a:lnTo>
                <a:lnTo>
                  <a:pt x="1160856" y="708660"/>
                </a:lnTo>
                <a:lnTo>
                  <a:pt x="1153121" y="698500"/>
                </a:lnTo>
                <a:lnTo>
                  <a:pt x="1147965" y="683260"/>
                </a:lnTo>
                <a:lnTo>
                  <a:pt x="1147965" y="678180"/>
                </a:lnTo>
                <a:lnTo>
                  <a:pt x="1150556" y="670560"/>
                </a:lnTo>
                <a:lnTo>
                  <a:pt x="1153121" y="665480"/>
                </a:lnTo>
                <a:lnTo>
                  <a:pt x="1153121" y="662940"/>
                </a:lnTo>
                <a:lnTo>
                  <a:pt x="1158290" y="656590"/>
                </a:lnTo>
                <a:lnTo>
                  <a:pt x="1166025" y="654050"/>
                </a:lnTo>
                <a:lnTo>
                  <a:pt x="1176337" y="651510"/>
                </a:lnTo>
                <a:lnTo>
                  <a:pt x="1184084" y="648970"/>
                </a:lnTo>
                <a:lnTo>
                  <a:pt x="1186662" y="643890"/>
                </a:lnTo>
                <a:lnTo>
                  <a:pt x="1191831" y="638810"/>
                </a:lnTo>
                <a:lnTo>
                  <a:pt x="1191831" y="621030"/>
                </a:lnTo>
                <a:lnTo>
                  <a:pt x="1186662" y="608330"/>
                </a:lnTo>
                <a:lnTo>
                  <a:pt x="1186662" y="588010"/>
                </a:lnTo>
                <a:lnTo>
                  <a:pt x="1191831" y="582930"/>
                </a:lnTo>
                <a:lnTo>
                  <a:pt x="1194396" y="577850"/>
                </a:lnTo>
                <a:lnTo>
                  <a:pt x="1202131" y="574040"/>
                </a:lnTo>
                <a:lnTo>
                  <a:pt x="1209878" y="574040"/>
                </a:lnTo>
                <a:lnTo>
                  <a:pt x="1215034" y="568960"/>
                </a:lnTo>
                <a:lnTo>
                  <a:pt x="1225359" y="561340"/>
                </a:lnTo>
                <a:lnTo>
                  <a:pt x="1227937" y="556260"/>
                </a:lnTo>
                <a:lnTo>
                  <a:pt x="1227937" y="530860"/>
                </a:lnTo>
                <a:lnTo>
                  <a:pt x="1222781" y="518160"/>
                </a:lnTo>
                <a:lnTo>
                  <a:pt x="1225359" y="508000"/>
                </a:lnTo>
                <a:lnTo>
                  <a:pt x="1240840" y="491490"/>
                </a:lnTo>
                <a:lnTo>
                  <a:pt x="1243418" y="481330"/>
                </a:lnTo>
                <a:lnTo>
                  <a:pt x="1240840" y="471170"/>
                </a:lnTo>
                <a:lnTo>
                  <a:pt x="1230515" y="443230"/>
                </a:lnTo>
                <a:lnTo>
                  <a:pt x="1217625" y="427990"/>
                </a:lnTo>
                <a:lnTo>
                  <a:pt x="1204721" y="408940"/>
                </a:lnTo>
                <a:lnTo>
                  <a:pt x="1199565" y="398780"/>
                </a:lnTo>
                <a:lnTo>
                  <a:pt x="1199565" y="388620"/>
                </a:lnTo>
                <a:lnTo>
                  <a:pt x="1180951" y="368300"/>
                </a:lnTo>
                <a:close/>
              </a:path>
              <a:path w="1266825" h="989330">
                <a:moveTo>
                  <a:pt x="1079169" y="765810"/>
                </a:moveTo>
                <a:lnTo>
                  <a:pt x="1047356" y="765810"/>
                </a:lnTo>
                <a:lnTo>
                  <a:pt x="1057681" y="770890"/>
                </a:lnTo>
                <a:lnTo>
                  <a:pt x="1065415" y="773430"/>
                </a:lnTo>
                <a:lnTo>
                  <a:pt x="1078318" y="773430"/>
                </a:lnTo>
                <a:lnTo>
                  <a:pt x="1075728" y="770890"/>
                </a:lnTo>
                <a:lnTo>
                  <a:pt x="1073162" y="770890"/>
                </a:lnTo>
                <a:lnTo>
                  <a:pt x="1075728" y="768350"/>
                </a:lnTo>
                <a:lnTo>
                  <a:pt x="1079169" y="765810"/>
                </a:lnTo>
                <a:close/>
              </a:path>
              <a:path w="1266825" h="989330">
                <a:moveTo>
                  <a:pt x="784224" y="378460"/>
                </a:moveTo>
                <a:lnTo>
                  <a:pt x="732637" y="378460"/>
                </a:lnTo>
                <a:lnTo>
                  <a:pt x="732637" y="393700"/>
                </a:lnTo>
                <a:lnTo>
                  <a:pt x="735215" y="435610"/>
                </a:lnTo>
                <a:lnTo>
                  <a:pt x="740371" y="448310"/>
                </a:lnTo>
                <a:lnTo>
                  <a:pt x="735215" y="466090"/>
                </a:lnTo>
                <a:lnTo>
                  <a:pt x="740371" y="495300"/>
                </a:lnTo>
                <a:lnTo>
                  <a:pt x="742962" y="502920"/>
                </a:lnTo>
                <a:lnTo>
                  <a:pt x="748118" y="543560"/>
                </a:lnTo>
                <a:lnTo>
                  <a:pt x="755853" y="543560"/>
                </a:lnTo>
                <a:lnTo>
                  <a:pt x="755853" y="551180"/>
                </a:lnTo>
                <a:lnTo>
                  <a:pt x="750696" y="556260"/>
                </a:lnTo>
                <a:lnTo>
                  <a:pt x="755853" y="577850"/>
                </a:lnTo>
                <a:lnTo>
                  <a:pt x="761022" y="608330"/>
                </a:lnTo>
                <a:lnTo>
                  <a:pt x="776490" y="631190"/>
                </a:lnTo>
                <a:lnTo>
                  <a:pt x="799706" y="643890"/>
                </a:lnTo>
                <a:lnTo>
                  <a:pt x="799706" y="626110"/>
                </a:lnTo>
                <a:lnTo>
                  <a:pt x="818143" y="626110"/>
                </a:lnTo>
                <a:lnTo>
                  <a:pt x="820356" y="623570"/>
                </a:lnTo>
                <a:lnTo>
                  <a:pt x="828090" y="595630"/>
                </a:lnTo>
                <a:lnTo>
                  <a:pt x="822921" y="563880"/>
                </a:lnTo>
                <a:lnTo>
                  <a:pt x="820356" y="546100"/>
                </a:lnTo>
                <a:lnTo>
                  <a:pt x="815187" y="541020"/>
                </a:lnTo>
                <a:lnTo>
                  <a:pt x="812596" y="535940"/>
                </a:lnTo>
                <a:lnTo>
                  <a:pt x="820356" y="530860"/>
                </a:lnTo>
                <a:lnTo>
                  <a:pt x="812596" y="491490"/>
                </a:lnTo>
                <a:lnTo>
                  <a:pt x="810031" y="483870"/>
                </a:lnTo>
                <a:lnTo>
                  <a:pt x="807440" y="455930"/>
                </a:lnTo>
                <a:lnTo>
                  <a:pt x="797128" y="438150"/>
                </a:lnTo>
                <a:lnTo>
                  <a:pt x="797128" y="425450"/>
                </a:lnTo>
                <a:lnTo>
                  <a:pt x="786803" y="386080"/>
                </a:lnTo>
                <a:lnTo>
                  <a:pt x="784224" y="378460"/>
                </a:lnTo>
                <a:close/>
              </a:path>
              <a:path w="1266825" h="989330">
                <a:moveTo>
                  <a:pt x="818143" y="626110"/>
                </a:moveTo>
                <a:lnTo>
                  <a:pt x="799706" y="626110"/>
                </a:lnTo>
                <a:lnTo>
                  <a:pt x="804862" y="641350"/>
                </a:lnTo>
                <a:lnTo>
                  <a:pt x="818143" y="626110"/>
                </a:lnTo>
                <a:close/>
              </a:path>
              <a:path w="1266825" h="989330">
                <a:moveTo>
                  <a:pt x="446328" y="0"/>
                </a:moveTo>
                <a:lnTo>
                  <a:pt x="0" y="0"/>
                </a:lnTo>
                <a:lnTo>
                  <a:pt x="0" y="10160"/>
                </a:lnTo>
                <a:lnTo>
                  <a:pt x="12903" y="35560"/>
                </a:lnTo>
                <a:lnTo>
                  <a:pt x="30962" y="60960"/>
                </a:lnTo>
                <a:lnTo>
                  <a:pt x="41287" y="68580"/>
                </a:lnTo>
                <a:lnTo>
                  <a:pt x="49021" y="76200"/>
                </a:lnTo>
                <a:lnTo>
                  <a:pt x="56756" y="78740"/>
                </a:lnTo>
                <a:lnTo>
                  <a:pt x="67081" y="90170"/>
                </a:lnTo>
                <a:lnTo>
                  <a:pt x="72237" y="97790"/>
                </a:lnTo>
                <a:lnTo>
                  <a:pt x="87706" y="113030"/>
                </a:lnTo>
                <a:lnTo>
                  <a:pt x="108356" y="123190"/>
                </a:lnTo>
                <a:lnTo>
                  <a:pt x="118668" y="130810"/>
                </a:lnTo>
                <a:lnTo>
                  <a:pt x="126415" y="138430"/>
                </a:lnTo>
                <a:lnTo>
                  <a:pt x="128981" y="143510"/>
                </a:lnTo>
                <a:lnTo>
                  <a:pt x="134150" y="151130"/>
                </a:lnTo>
                <a:lnTo>
                  <a:pt x="141884" y="158750"/>
                </a:lnTo>
                <a:lnTo>
                  <a:pt x="154787" y="170180"/>
                </a:lnTo>
                <a:lnTo>
                  <a:pt x="162521" y="182880"/>
                </a:lnTo>
                <a:lnTo>
                  <a:pt x="165099" y="195580"/>
                </a:lnTo>
                <a:lnTo>
                  <a:pt x="165099" y="203200"/>
                </a:lnTo>
                <a:lnTo>
                  <a:pt x="162521" y="205740"/>
                </a:lnTo>
                <a:lnTo>
                  <a:pt x="170256" y="213360"/>
                </a:lnTo>
                <a:lnTo>
                  <a:pt x="177990" y="218440"/>
                </a:lnTo>
                <a:lnTo>
                  <a:pt x="185750" y="226060"/>
                </a:lnTo>
                <a:lnTo>
                  <a:pt x="188315" y="233680"/>
                </a:lnTo>
                <a:lnTo>
                  <a:pt x="188315" y="252730"/>
                </a:lnTo>
                <a:lnTo>
                  <a:pt x="193484" y="265430"/>
                </a:lnTo>
                <a:lnTo>
                  <a:pt x="201218" y="275590"/>
                </a:lnTo>
                <a:lnTo>
                  <a:pt x="208965" y="280670"/>
                </a:lnTo>
                <a:lnTo>
                  <a:pt x="214109" y="283210"/>
                </a:lnTo>
                <a:lnTo>
                  <a:pt x="219278" y="290830"/>
                </a:lnTo>
                <a:lnTo>
                  <a:pt x="221856" y="300990"/>
                </a:lnTo>
                <a:lnTo>
                  <a:pt x="227025" y="308610"/>
                </a:lnTo>
                <a:lnTo>
                  <a:pt x="234759" y="318770"/>
                </a:lnTo>
                <a:lnTo>
                  <a:pt x="247649" y="328930"/>
                </a:lnTo>
                <a:lnTo>
                  <a:pt x="278612" y="360680"/>
                </a:lnTo>
                <a:lnTo>
                  <a:pt x="286346" y="365760"/>
                </a:lnTo>
                <a:lnTo>
                  <a:pt x="299250" y="368300"/>
                </a:lnTo>
                <a:lnTo>
                  <a:pt x="312153" y="373380"/>
                </a:lnTo>
                <a:lnTo>
                  <a:pt x="348259" y="370840"/>
                </a:lnTo>
                <a:lnTo>
                  <a:pt x="415328" y="360680"/>
                </a:lnTo>
                <a:lnTo>
                  <a:pt x="461771" y="355600"/>
                </a:lnTo>
                <a:lnTo>
                  <a:pt x="1169316" y="355600"/>
                </a:lnTo>
                <a:lnTo>
                  <a:pt x="1140231" y="323850"/>
                </a:lnTo>
                <a:lnTo>
                  <a:pt x="1140231" y="321310"/>
                </a:lnTo>
                <a:lnTo>
                  <a:pt x="1137653" y="318770"/>
                </a:lnTo>
                <a:lnTo>
                  <a:pt x="1129906" y="313690"/>
                </a:lnTo>
                <a:lnTo>
                  <a:pt x="1117003" y="306070"/>
                </a:lnTo>
                <a:lnTo>
                  <a:pt x="1096378" y="293370"/>
                </a:lnTo>
                <a:lnTo>
                  <a:pt x="1021562" y="262890"/>
                </a:lnTo>
                <a:lnTo>
                  <a:pt x="1031887" y="260350"/>
                </a:lnTo>
                <a:lnTo>
                  <a:pt x="1075728" y="250190"/>
                </a:lnTo>
                <a:lnTo>
                  <a:pt x="1109268" y="243840"/>
                </a:lnTo>
                <a:lnTo>
                  <a:pt x="1145387" y="238760"/>
                </a:lnTo>
                <a:lnTo>
                  <a:pt x="1162151" y="233680"/>
                </a:lnTo>
                <a:lnTo>
                  <a:pt x="699096" y="233680"/>
                </a:lnTo>
                <a:lnTo>
                  <a:pt x="673303" y="203200"/>
                </a:lnTo>
                <a:lnTo>
                  <a:pt x="637184" y="158750"/>
                </a:lnTo>
                <a:lnTo>
                  <a:pt x="593331" y="113030"/>
                </a:lnTo>
                <a:lnTo>
                  <a:pt x="570115" y="90170"/>
                </a:lnTo>
                <a:lnTo>
                  <a:pt x="546900" y="68580"/>
                </a:lnTo>
                <a:lnTo>
                  <a:pt x="495299" y="33020"/>
                </a:lnTo>
                <a:lnTo>
                  <a:pt x="446328" y="0"/>
                </a:lnTo>
                <a:close/>
              </a:path>
              <a:path w="1266825" h="989330">
                <a:moveTo>
                  <a:pt x="748118" y="187960"/>
                </a:moveTo>
                <a:lnTo>
                  <a:pt x="719734" y="187960"/>
                </a:lnTo>
                <a:lnTo>
                  <a:pt x="717156" y="190500"/>
                </a:lnTo>
                <a:lnTo>
                  <a:pt x="719734" y="193040"/>
                </a:lnTo>
                <a:lnTo>
                  <a:pt x="714578" y="193040"/>
                </a:lnTo>
                <a:lnTo>
                  <a:pt x="704253" y="198120"/>
                </a:lnTo>
                <a:lnTo>
                  <a:pt x="701687" y="203200"/>
                </a:lnTo>
                <a:lnTo>
                  <a:pt x="701687" y="208280"/>
                </a:lnTo>
                <a:lnTo>
                  <a:pt x="706843" y="215900"/>
                </a:lnTo>
                <a:lnTo>
                  <a:pt x="699096" y="233680"/>
                </a:lnTo>
                <a:lnTo>
                  <a:pt x="1162151" y="233680"/>
                </a:lnTo>
                <a:lnTo>
                  <a:pt x="1178915" y="228600"/>
                </a:lnTo>
                <a:lnTo>
                  <a:pt x="1187526" y="223520"/>
                </a:lnTo>
                <a:lnTo>
                  <a:pt x="766178" y="223520"/>
                </a:lnTo>
                <a:lnTo>
                  <a:pt x="763587" y="218440"/>
                </a:lnTo>
                <a:lnTo>
                  <a:pt x="755853" y="210820"/>
                </a:lnTo>
                <a:lnTo>
                  <a:pt x="758431" y="205740"/>
                </a:lnTo>
                <a:lnTo>
                  <a:pt x="758431" y="200660"/>
                </a:lnTo>
                <a:lnTo>
                  <a:pt x="755853" y="195580"/>
                </a:lnTo>
                <a:lnTo>
                  <a:pt x="748118" y="187960"/>
                </a:lnTo>
                <a:close/>
              </a:path>
              <a:path w="1266825" h="989330">
                <a:moveTo>
                  <a:pt x="1258900" y="0"/>
                </a:moveTo>
                <a:lnTo>
                  <a:pt x="871918" y="0"/>
                </a:lnTo>
                <a:lnTo>
                  <a:pt x="859040" y="17780"/>
                </a:lnTo>
                <a:lnTo>
                  <a:pt x="828090" y="73660"/>
                </a:lnTo>
                <a:lnTo>
                  <a:pt x="799706" y="133350"/>
                </a:lnTo>
                <a:lnTo>
                  <a:pt x="779068" y="187960"/>
                </a:lnTo>
                <a:lnTo>
                  <a:pt x="766178" y="223520"/>
                </a:lnTo>
                <a:lnTo>
                  <a:pt x="1187526" y="223520"/>
                </a:lnTo>
                <a:lnTo>
                  <a:pt x="1191831" y="220980"/>
                </a:lnTo>
                <a:lnTo>
                  <a:pt x="1202131" y="213360"/>
                </a:lnTo>
                <a:lnTo>
                  <a:pt x="1207300" y="205740"/>
                </a:lnTo>
                <a:lnTo>
                  <a:pt x="1215034" y="190500"/>
                </a:lnTo>
                <a:lnTo>
                  <a:pt x="1227937" y="167640"/>
                </a:lnTo>
                <a:lnTo>
                  <a:pt x="1235671" y="151130"/>
                </a:lnTo>
                <a:lnTo>
                  <a:pt x="1238249" y="140970"/>
                </a:lnTo>
                <a:lnTo>
                  <a:pt x="1240840" y="133350"/>
                </a:lnTo>
                <a:lnTo>
                  <a:pt x="1240840" y="120650"/>
                </a:lnTo>
                <a:lnTo>
                  <a:pt x="1243418" y="113030"/>
                </a:lnTo>
                <a:lnTo>
                  <a:pt x="1245996" y="107950"/>
                </a:lnTo>
                <a:lnTo>
                  <a:pt x="1251153" y="100330"/>
                </a:lnTo>
                <a:lnTo>
                  <a:pt x="1256309" y="87630"/>
                </a:lnTo>
                <a:lnTo>
                  <a:pt x="1256309" y="68580"/>
                </a:lnTo>
                <a:lnTo>
                  <a:pt x="1253731" y="63500"/>
                </a:lnTo>
                <a:lnTo>
                  <a:pt x="1251153" y="60960"/>
                </a:lnTo>
                <a:lnTo>
                  <a:pt x="1251153" y="48260"/>
                </a:lnTo>
                <a:lnTo>
                  <a:pt x="1256309" y="38100"/>
                </a:lnTo>
                <a:lnTo>
                  <a:pt x="1261465" y="30480"/>
                </a:lnTo>
                <a:lnTo>
                  <a:pt x="1264056" y="25400"/>
                </a:lnTo>
                <a:lnTo>
                  <a:pt x="1266634" y="22860"/>
                </a:lnTo>
                <a:lnTo>
                  <a:pt x="1261465" y="17780"/>
                </a:lnTo>
                <a:lnTo>
                  <a:pt x="1261465" y="12700"/>
                </a:lnTo>
                <a:lnTo>
                  <a:pt x="1258900" y="0"/>
                </a:lnTo>
                <a:close/>
              </a:path>
              <a:path w="1266825" h="989330">
                <a:moveTo>
                  <a:pt x="740371" y="185420"/>
                </a:moveTo>
                <a:lnTo>
                  <a:pt x="722312" y="185420"/>
                </a:lnTo>
                <a:lnTo>
                  <a:pt x="722312" y="187960"/>
                </a:lnTo>
                <a:lnTo>
                  <a:pt x="740371" y="187960"/>
                </a:lnTo>
                <a:lnTo>
                  <a:pt x="740371" y="18542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4903" y="185420"/>
                </a:lnTo>
                <a:lnTo>
                  <a:pt x="727468" y="185420"/>
                </a:lnTo>
                <a:lnTo>
                  <a:pt x="727468" y="18288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7468" y="185420"/>
                </a:lnTo>
                <a:lnTo>
                  <a:pt x="732637" y="185420"/>
                </a:lnTo>
                <a:lnTo>
                  <a:pt x="727468" y="18288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9367" y="1185672"/>
            <a:ext cx="239547" cy="2247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4138" y="990574"/>
            <a:ext cx="820419" cy="1067435"/>
          </a:xfrm>
          <a:custGeom>
            <a:avLst/>
            <a:gdLst/>
            <a:ahLst/>
            <a:cxnLst/>
            <a:rect l="l" t="t" r="r" b="b"/>
            <a:pathLst>
              <a:path w="820420" h="1067435">
                <a:moveTo>
                  <a:pt x="649465" y="834682"/>
                </a:moveTo>
                <a:lnTo>
                  <a:pt x="535876" y="834682"/>
                </a:lnTo>
                <a:lnTo>
                  <a:pt x="540816" y="837145"/>
                </a:lnTo>
                <a:lnTo>
                  <a:pt x="548220" y="839609"/>
                </a:lnTo>
                <a:lnTo>
                  <a:pt x="560565" y="854430"/>
                </a:lnTo>
                <a:lnTo>
                  <a:pt x="567969" y="869251"/>
                </a:lnTo>
                <a:lnTo>
                  <a:pt x="572909" y="876655"/>
                </a:lnTo>
                <a:lnTo>
                  <a:pt x="575373" y="884072"/>
                </a:lnTo>
                <a:lnTo>
                  <a:pt x="580313" y="901344"/>
                </a:lnTo>
                <a:lnTo>
                  <a:pt x="582790" y="913701"/>
                </a:lnTo>
                <a:lnTo>
                  <a:pt x="582790" y="926045"/>
                </a:lnTo>
                <a:lnTo>
                  <a:pt x="577837" y="950734"/>
                </a:lnTo>
                <a:lnTo>
                  <a:pt x="567969" y="972972"/>
                </a:lnTo>
                <a:lnTo>
                  <a:pt x="563029" y="987780"/>
                </a:lnTo>
                <a:lnTo>
                  <a:pt x="560565" y="1000125"/>
                </a:lnTo>
                <a:lnTo>
                  <a:pt x="558088" y="1007529"/>
                </a:lnTo>
                <a:lnTo>
                  <a:pt x="558088" y="1017422"/>
                </a:lnTo>
                <a:lnTo>
                  <a:pt x="560565" y="1027290"/>
                </a:lnTo>
                <a:lnTo>
                  <a:pt x="565505" y="1051979"/>
                </a:lnTo>
                <a:lnTo>
                  <a:pt x="575373" y="1066812"/>
                </a:lnTo>
                <a:lnTo>
                  <a:pt x="582790" y="1066812"/>
                </a:lnTo>
                <a:lnTo>
                  <a:pt x="587730" y="1061859"/>
                </a:lnTo>
                <a:lnTo>
                  <a:pt x="592670" y="1059395"/>
                </a:lnTo>
                <a:lnTo>
                  <a:pt x="612419" y="1000125"/>
                </a:lnTo>
                <a:lnTo>
                  <a:pt x="605015" y="985316"/>
                </a:lnTo>
                <a:lnTo>
                  <a:pt x="609955" y="970495"/>
                </a:lnTo>
                <a:lnTo>
                  <a:pt x="614883" y="968032"/>
                </a:lnTo>
                <a:lnTo>
                  <a:pt x="619823" y="960615"/>
                </a:lnTo>
                <a:lnTo>
                  <a:pt x="624763" y="950734"/>
                </a:lnTo>
                <a:lnTo>
                  <a:pt x="627227" y="935926"/>
                </a:lnTo>
                <a:lnTo>
                  <a:pt x="632167" y="923582"/>
                </a:lnTo>
                <a:lnTo>
                  <a:pt x="642061" y="896416"/>
                </a:lnTo>
                <a:lnTo>
                  <a:pt x="647001" y="856894"/>
                </a:lnTo>
                <a:lnTo>
                  <a:pt x="649465" y="834682"/>
                </a:lnTo>
                <a:close/>
              </a:path>
              <a:path w="820420" h="1067435">
                <a:moveTo>
                  <a:pt x="620105" y="595134"/>
                </a:moveTo>
                <a:lnTo>
                  <a:pt x="432155" y="595134"/>
                </a:lnTo>
                <a:lnTo>
                  <a:pt x="412394" y="622312"/>
                </a:lnTo>
                <a:lnTo>
                  <a:pt x="395109" y="649465"/>
                </a:lnTo>
                <a:lnTo>
                  <a:pt x="372884" y="698855"/>
                </a:lnTo>
                <a:lnTo>
                  <a:pt x="367944" y="711199"/>
                </a:lnTo>
                <a:lnTo>
                  <a:pt x="367944" y="723557"/>
                </a:lnTo>
                <a:lnTo>
                  <a:pt x="372884" y="723557"/>
                </a:lnTo>
                <a:lnTo>
                  <a:pt x="382765" y="738365"/>
                </a:lnTo>
                <a:lnTo>
                  <a:pt x="392645" y="745769"/>
                </a:lnTo>
                <a:lnTo>
                  <a:pt x="412394" y="768007"/>
                </a:lnTo>
                <a:lnTo>
                  <a:pt x="424738" y="777887"/>
                </a:lnTo>
                <a:lnTo>
                  <a:pt x="439559" y="787755"/>
                </a:lnTo>
                <a:lnTo>
                  <a:pt x="451904" y="795159"/>
                </a:lnTo>
                <a:lnTo>
                  <a:pt x="464248" y="797636"/>
                </a:lnTo>
                <a:lnTo>
                  <a:pt x="474129" y="797636"/>
                </a:lnTo>
                <a:lnTo>
                  <a:pt x="488950" y="802576"/>
                </a:lnTo>
                <a:lnTo>
                  <a:pt x="523519" y="834682"/>
                </a:lnTo>
                <a:lnTo>
                  <a:pt x="528459" y="837145"/>
                </a:lnTo>
                <a:lnTo>
                  <a:pt x="535876" y="834682"/>
                </a:lnTo>
                <a:lnTo>
                  <a:pt x="649465" y="834682"/>
                </a:lnTo>
                <a:lnTo>
                  <a:pt x="647001" y="817397"/>
                </a:lnTo>
                <a:lnTo>
                  <a:pt x="622300" y="713676"/>
                </a:lnTo>
                <a:lnTo>
                  <a:pt x="609955" y="649465"/>
                </a:lnTo>
                <a:lnTo>
                  <a:pt x="607479" y="629716"/>
                </a:lnTo>
                <a:lnTo>
                  <a:pt x="607479" y="622312"/>
                </a:lnTo>
                <a:lnTo>
                  <a:pt x="614883" y="614895"/>
                </a:lnTo>
                <a:lnTo>
                  <a:pt x="617359" y="607479"/>
                </a:lnTo>
                <a:lnTo>
                  <a:pt x="620105" y="595134"/>
                </a:lnTo>
                <a:close/>
              </a:path>
              <a:path w="820420" h="1067435">
                <a:moveTo>
                  <a:pt x="672921" y="585266"/>
                </a:moveTo>
                <a:lnTo>
                  <a:pt x="622300" y="585266"/>
                </a:lnTo>
                <a:lnTo>
                  <a:pt x="632167" y="617372"/>
                </a:lnTo>
                <a:lnTo>
                  <a:pt x="639584" y="627240"/>
                </a:lnTo>
                <a:lnTo>
                  <a:pt x="639584" y="642061"/>
                </a:lnTo>
                <a:lnTo>
                  <a:pt x="649465" y="664286"/>
                </a:lnTo>
                <a:lnTo>
                  <a:pt x="651929" y="669226"/>
                </a:lnTo>
                <a:lnTo>
                  <a:pt x="664273" y="701319"/>
                </a:lnTo>
                <a:lnTo>
                  <a:pt x="669213" y="701319"/>
                </a:lnTo>
                <a:lnTo>
                  <a:pt x="671690" y="706259"/>
                </a:lnTo>
                <a:lnTo>
                  <a:pt x="669213" y="711199"/>
                </a:lnTo>
                <a:lnTo>
                  <a:pt x="676617" y="726020"/>
                </a:lnTo>
                <a:lnTo>
                  <a:pt x="686511" y="750709"/>
                </a:lnTo>
                <a:lnTo>
                  <a:pt x="703795" y="765543"/>
                </a:lnTo>
                <a:lnTo>
                  <a:pt x="726008" y="772947"/>
                </a:lnTo>
                <a:lnTo>
                  <a:pt x="721067" y="758113"/>
                </a:lnTo>
                <a:lnTo>
                  <a:pt x="734663" y="758113"/>
                </a:lnTo>
                <a:lnTo>
                  <a:pt x="738365" y="750709"/>
                </a:lnTo>
                <a:lnTo>
                  <a:pt x="738365" y="728497"/>
                </a:lnTo>
                <a:lnTo>
                  <a:pt x="728484" y="703795"/>
                </a:lnTo>
                <a:lnTo>
                  <a:pt x="723544" y="688974"/>
                </a:lnTo>
                <a:lnTo>
                  <a:pt x="716140" y="686511"/>
                </a:lnTo>
                <a:lnTo>
                  <a:pt x="716140" y="681570"/>
                </a:lnTo>
                <a:lnTo>
                  <a:pt x="718604" y="676630"/>
                </a:lnTo>
                <a:lnTo>
                  <a:pt x="706259" y="647001"/>
                </a:lnTo>
                <a:lnTo>
                  <a:pt x="703795" y="642061"/>
                </a:lnTo>
                <a:lnTo>
                  <a:pt x="693915" y="619836"/>
                </a:lnTo>
                <a:lnTo>
                  <a:pt x="684034" y="607479"/>
                </a:lnTo>
                <a:lnTo>
                  <a:pt x="672921" y="585266"/>
                </a:lnTo>
                <a:close/>
              </a:path>
              <a:path w="820420" h="1067435">
                <a:moveTo>
                  <a:pt x="734663" y="758113"/>
                </a:moveTo>
                <a:lnTo>
                  <a:pt x="721067" y="758113"/>
                </a:lnTo>
                <a:lnTo>
                  <a:pt x="728484" y="770470"/>
                </a:lnTo>
                <a:lnTo>
                  <a:pt x="734663" y="758113"/>
                </a:lnTo>
                <a:close/>
              </a:path>
              <a:path w="820420" h="1067435">
                <a:moveTo>
                  <a:pt x="819848" y="567982"/>
                </a:moveTo>
                <a:lnTo>
                  <a:pt x="664273" y="567982"/>
                </a:lnTo>
                <a:lnTo>
                  <a:pt x="684034" y="580326"/>
                </a:lnTo>
                <a:lnTo>
                  <a:pt x="691451" y="582790"/>
                </a:lnTo>
                <a:lnTo>
                  <a:pt x="701319" y="582790"/>
                </a:lnTo>
                <a:lnTo>
                  <a:pt x="706259" y="587730"/>
                </a:lnTo>
                <a:lnTo>
                  <a:pt x="718604" y="602551"/>
                </a:lnTo>
                <a:lnTo>
                  <a:pt x="755650" y="656869"/>
                </a:lnTo>
                <a:lnTo>
                  <a:pt x="814908" y="745769"/>
                </a:lnTo>
                <a:lnTo>
                  <a:pt x="819848" y="750709"/>
                </a:lnTo>
                <a:lnTo>
                  <a:pt x="819848" y="567982"/>
                </a:lnTo>
                <a:close/>
              </a:path>
              <a:path w="820420" h="1067435">
                <a:moveTo>
                  <a:pt x="197561" y="298805"/>
                </a:moveTo>
                <a:lnTo>
                  <a:pt x="143230" y="298805"/>
                </a:lnTo>
                <a:lnTo>
                  <a:pt x="76542" y="311162"/>
                </a:lnTo>
                <a:lnTo>
                  <a:pt x="69138" y="316102"/>
                </a:lnTo>
                <a:lnTo>
                  <a:pt x="37045" y="328447"/>
                </a:lnTo>
                <a:lnTo>
                  <a:pt x="9880" y="348195"/>
                </a:lnTo>
                <a:lnTo>
                  <a:pt x="0" y="365493"/>
                </a:lnTo>
                <a:lnTo>
                  <a:pt x="0" y="400049"/>
                </a:lnTo>
                <a:lnTo>
                  <a:pt x="34582" y="442036"/>
                </a:lnTo>
                <a:lnTo>
                  <a:pt x="51854" y="451904"/>
                </a:lnTo>
                <a:lnTo>
                  <a:pt x="56794" y="454380"/>
                </a:lnTo>
                <a:lnTo>
                  <a:pt x="64198" y="454380"/>
                </a:lnTo>
                <a:lnTo>
                  <a:pt x="79032" y="469201"/>
                </a:lnTo>
                <a:lnTo>
                  <a:pt x="86436" y="474141"/>
                </a:lnTo>
                <a:lnTo>
                  <a:pt x="96304" y="476605"/>
                </a:lnTo>
                <a:lnTo>
                  <a:pt x="103720" y="476605"/>
                </a:lnTo>
                <a:lnTo>
                  <a:pt x="113588" y="481545"/>
                </a:lnTo>
                <a:lnTo>
                  <a:pt x="120992" y="486486"/>
                </a:lnTo>
                <a:lnTo>
                  <a:pt x="123469" y="491426"/>
                </a:lnTo>
                <a:lnTo>
                  <a:pt x="128409" y="496366"/>
                </a:lnTo>
                <a:lnTo>
                  <a:pt x="148170" y="506234"/>
                </a:lnTo>
                <a:lnTo>
                  <a:pt x="155575" y="516127"/>
                </a:lnTo>
                <a:lnTo>
                  <a:pt x="160515" y="525995"/>
                </a:lnTo>
                <a:lnTo>
                  <a:pt x="160515" y="530936"/>
                </a:lnTo>
                <a:lnTo>
                  <a:pt x="162979" y="535876"/>
                </a:lnTo>
                <a:lnTo>
                  <a:pt x="167919" y="538340"/>
                </a:lnTo>
                <a:lnTo>
                  <a:pt x="175323" y="540816"/>
                </a:lnTo>
                <a:lnTo>
                  <a:pt x="185216" y="550684"/>
                </a:lnTo>
                <a:lnTo>
                  <a:pt x="187680" y="558088"/>
                </a:lnTo>
                <a:lnTo>
                  <a:pt x="187680" y="563041"/>
                </a:lnTo>
                <a:lnTo>
                  <a:pt x="190144" y="565518"/>
                </a:lnTo>
                <a:lnTo>
                  <a:pt x="195084" y="575386"/>
                </a:lnTo>
                <a:lnTo>
                  <a:pt x="204965" y="582790"/>
                </a:lnTo>
                <a:lnTo>
                  <a:pt x="214833" y="587730"/>
                </a:lnTo>
                <a:lnTo>
                  <a:pt x="219773" y="592670"/>
                </a:lnTo>
                <a:lnTo>
                  <a:pt x="224713" y="600074"/>
                </a:lnTo>
                <a:lnTo>
                  <a:pt x="229654" y="605015"/>
                </a:lnTo>
                <a:lnTo>
                  <a:pt x="237070" y="609955"/>
                </a:lnTo>
                <a:lnTo>
                  <a:pt x="246951" y="617372"/>
                </a:lnTo>
                <a:lnTo>
                  <a:pt x="266700" y="629716"/>
                </a:lnTo>
                <a:lnTo>
                  <a:pt x="276567" y="637120"/>
                </a:lnTo>
                <a:lnTo>
                  <a:pt x="283984" y="639584"/>
                </a:lnTo>
                <a:lnTo>
                  <a:pt x="303745" y="639584"/>
                </a:lnTo>
                <a:lnTo>
                  <a:pt x="330911" y="632180"/>
                </a:lnTo>
                <a:lnTo>
                  <a:pt x="355600" y="622312"/>
                </a:lnTo>
                <a:lnTo>
                  <a:pt x="377812" y="612432"/>
                </a:lnTo>
                <a:lnTo>
                  <a:pt x="409930" y="600074"/>
                </a:lnTo>
                <a:lnTo>
                  <a:pt x="432155" y="595134"/>
                </a:lnTo>
                <a:lnTo>
                  <a:pt x="620105" y="595134"/>
                </a:lnTo>
                <a:lnTo>
                  <a:pt x="622300" y="585266"/>
                </a:lnTo>
                <a:lnTo>
                  <a:pt x="672921" y="585266"/>
                </a:lnTo>
                <a:lnTo>
                  <a:pt x="664273" y="567982"/>
                </a:lnTo>
                <a:lnTo>
                  <a:pt x="819848" y="567982"/>
                </a:lnTo>
                <a:lnTo>
                  <a:pt x="819848" y="464261"/>
                </a:lnTo>
                <a:lnTo>
                  <a:pt x="563029" y="464261"/>
                </a:lnTo>
                <a:lnTo>
                  <a:pt x="535876" y="444499"/>
                </a:lnTo>
                <a:lnTo>
                  <a:pt x="501294" y="417347"/>
                </a:lnTo>
                <a:lnTo>
                  <a:pt x="459320" y="387705"/>
                </a:lnTo>
                <a:lnTo>
                  <a:pt x="414858" y="363016"/>
                </a:lnTo>
                <a:lnTo>
                  <a:pt x="360540" y="335851"/>
                </a:lnTo>
                <a:lnTo>
                  <a:pt x="306209" y="316102"/>
                </a:lnTo>
                <a:lnTo>
                  <a:pt x="251879" y="303745"/>
                </a:lnTo>
                <a:lnTo>
                  <a:pt x="197561" y="298805"/>
                </a:lnTo>
                <a:close/>
              </a:path>
              <a:path w="820420" h="1067435">
                <a:moveTo>
                  <a:pt x="592670" y="414870"/>
                </a:moveTo>
                <a:lnTo>
                  <a:pt x="587730" y="417347"/>
                </a:lnTo>
                <a:lnTo>
                  <a:pt x="572909" y="417347"/>
                </a:lnTo>
                <a:lnTo>
                  <a:pt x="572909" y="419811"/>
                </a:lnTo>
                <a:lnTo>
                  <a:pt x="570433" y="419811"/>
                </a:lnTo>
                <a:lnTo>
                  <a:pt x="570433" y="422287"/>
                </a:lnTo>
                <a:lnTo>
                  <a:pt x="572909" y="424751"/>
                </a:lnTo>
                <a:lnTo>
                  <a:pt x="567969" y="424751"/>
                </a:lnTo>
                <a:lnTo>
                  <a:pt x="563029" y="427215"/>
                </a:lnTo>
                <a:lnTo>
                  <a:pt x="560565" y="432155"/>
                </a:lnTo>
                <a:lnTo>
                  <a:pt x="560565" y="437095"/>
                </a:lnTo>
                <a:lnTo>
                  <a:pt x="565505" y="446976"/>
                </a:lnTo>
                <a:lnTo>
                  <a:pt x="565505" y="461797"/>
                </a:lnTo>
                <a:lnTo>
                  <a:pt x="563029" y="464261"/>
                </a:lnTo>
                <a:lnTo>
                  <a:pt x="819848" y="464261"/>
                </a:lnTo>
                <a:lnTo>
                  <a:pt x="819848" y="442036"/>
                </a:lnTo>
                <a:lnTo>
                  <a:pt x="614883" y="442036"/>
                </a:lnTo>
                <a:lnTo>
                  <a:pt x="605015" y="432155"/>
                </a:lnTo>
                <a:lnTo>
                  <a:pt x="605015" y="422287"/>
                </a:lnTo>
                <a:lnTo>
                  <a:pt x="602538" y="419811"/>
                </a:lnTo>
                <a:lnTo>
                  <a:pt x="592670" y="414870"/>
                </a:lnTo>
                <a:close/>
              </a:path>
              <a:path w="820420" h="1067435">
                <a:moveTo>
                  <a:pt x="819848" y="0"/>
                </a:moveTo>
                <a:lnTo>
                  <a:pt x="787755" y="24701"/>
                </a:lnTo>
                <a:lnTo>
                  <a:pt x="750709" y="61747"/>
                </a:lnTo>
                <a:lnTo>
                  <a:pt x="716140" y="106184"/>
                </a:lnTo>
                <a:lnTo>
                  <a:pt x="688975" y="153111"/>
                </a:lnTo>
                <a:lnTo>
                  <a:pt x="666750" y="204965"/>
                </a:lnTo>
                <a:lnTo>
                  <a:pt x="647001" y="264236"/>
                </a:lnTo>
                <a:lnTo>
                  <a:pt x="634657" y="313626"/>
                </a:lnTo>
                <a:lnTo>
                  <a:pt x="627227" y="363016"/>
                </a:lnTo>
                <a:lnTo>
                  <a:pt x="622300" y="407454"/>
                </a:lnTo>
                <a:lnTo>
                  <a:pt x="619823" y="439559"/>
                </a:lnTo>
                <a:lnTo>
                  <a:pt x="614883" y="442036"/>
                </a:lnTo>
                <a:lnTo>
                  <a:pt x="819848" y="442036"/>
                </a:lnTo>
                <a:lnTo>
                  <a:pt x="819848" y="439559"/>
                </a:lnTo>
                <a:lnTo>
                  <a:pt x="802563" y="437095"/>
                </a:lnTo>
                <a:lnTo>
                  <a:pt x="819848" y="427215"/>
                </a:lnTo>
                <a:lnTo>
                  <a:pt x="819848" y="0"/>
                </a:lnTo>
                <a:close/>
              </a:path>
              <a:path w="820420" h="1067435">
                <a:moveTo>
                  <a:pt x="577837" y="414870"/>
                </a:moveTo>
                <a:lnTo>
                  <a:pt x="575373" y="417347"/>
                </a:lnTo>
                <a:lnTo>
                  <a:pt x="582790" y="417347"/>
                </a:lnTo>
                <a:lnTo>
                  <a:pt x="577837" y="414870"/>
                </a:lnTo>
                <a:close/>
              </a:path>
              <a:path w="820420" h="1067435">
                <a:moveTo>
                  <a:pt x="587730" y="414870"/>
                </a:moveTo>
                <a:lnTo>
                  <a:pt x="585266" y="414870"/>
                </a:lnTo>
                <a:lnTo>
                  <a:pt x="582790" y="417347"/>
                </a:lnTo>
                <a:lnTo>
                  <a:pt x="587730" y="417347"/>
                </a:lnTo>
                <a:lnTo>
                  <a:pt x="587730" y="41487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81000" y="384510"/>
            <a:ext cx="83812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95"/>
              </a:spcBef>
            </a:pPr>
            <a:r>
              <a:rPr lang="zh-TW" altLang="en-US" spc="-5" dirty="0">
                <a:ea typeface="文鼎粗隸" pitchFamily="49" charset="-120"/>
              </a:rPr>
              <a:t>彰化縣員林市饒明</a:t>
            </a:r>
            <a:r>
              <a:rPr spc="-5" dirty="0" err="1" smtClean="0">
                <a:ea typeface="文鼎粗隸" pitchFamily="49" charset="-120"/>
              </a:rPr>
              <a:t>國民小學</a:t>
            </a:r>
            <a:endParaRPr spc="-5" dirty="0">
              <a:ea typeface="文鼎粗隸" pitchFamily="49" charset="-120"/>
            </a:endParaRPr>
          </a:p>
          <a:p>
            <a:pPr marL="499745">
              <a:lnSpc>
                <a:spcPct val="100000"/>
              </a:lnSpc>
            </a:pPr>
            <a:r>
              <a:rPr spc="155" dirty="0" err="1" smtClean="0">
                <a:ea typeface="文鼎粗隸" pitchFamily="49" charset="-120"/>
              </a:rPr>
              <a:t>1</a:t>
            </a:r>
            <a:r>
              <a:rPr lang="en-US" spc="155" dirty="0" err="1" smtClean="0">
                <a:ea typeface="文鼎粗隸" pitchFamily="49" charset="-120"/>
              </a:rPr>
              <a:t>10</a:t>
            </a:r>
            <a:r>
              <a:rPr spc="-5" dirty="0" err="1" smtClean="0">
                <a:ea typeface="文鼎粗隸" pitchFamily="49" charset="-120"/>
              </a:rPr>
              <a:t>學年度</a:t>
            </a:r>
            <a:r>
              <a:rPr lang="zh-TW" altLang="en-US" spc="-5" dirty="0" smtClean="0">
                <a:ea typeface="文鼎粗隸" pitchFamily="49" charset="-120"/>
              </a:rPr>
              <a:t>班親</a:t>
            </a:r>
            <a:r>
              <a:rPr spc="-5" dirty="0" err="1" smtClean="0">
                <a:ea typeface="文鼎粗隸" pitchFamily="49" charset="-120"/>
              </a:rPr>
              <a:t>座談會</a:t>
            </a:r>
            <a:endParaRPr spc="-5" dirty="0">
              <a:ea typeface="文鼎粗隸" pitchFamily="49" charset="-12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51543" y="3052572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總務處報告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038600" y="5052059"/>
            <a:ext cx="445693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err="1">
                <a:solidFill>
                  <a:srgbClr val="3E3E3E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報告人</a:t>
            </a:r>
            <a:r>
              <a:rPr sz="2800" spc="-5" dirty="0" smtClean="0">
                <a:solidFill>
                  <a:srgbClr val="3E3E3E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：</a:t>
            </a:r>
            <a:r>
              <a:rPr lang="zh-TW" altLang="en-US" sz="2800" spc="-5" dirty="0" smtClean="0">
                <a:solidFill>
                  <a:srgbClr val="3E3E3E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總務主任  劉</a:t>
            </a:r>
            <a:r>
              <a:rPr sz="2800" spc="-5" dirty="0" smtClean="0">
                <a:solidFill>
                  <a:srgbClr val="3E3E3E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明</a:t>
            </a:r>
            <a:r>
              <a:rPr lang="zh-TW" altLang="en-US" sz="2800" spc="-5" dirty="0" smtClean="0">
                <a:solidFill>
                  <a:srgbClr val="3E3E3E"/>
                </a:solidFill>
                <a:latin typeface="華康特粗楷體" pitchFamily="65" charset="-120"/>
                <a:ea typeface="華康特粗楷體" pitchFamily="65" charset="-120"/>
                <a:cs typeface="Noto Sans CJK JP Regular"/>
              </a:rPr>
              <a:t>山</a:t>
            </a:r>
            <a:endParaRPr sz="2800" dirty="0">
              <a:latin typeface="華康特粗楷體" pitchFamily="65" charset="-120"/>
              <a:ea typeface="華康特粗楷體" pitchFamily="65" charset="-120"/>
              <a:cs typeface="Noto Sans CJK JP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user\OneDrive\Google 雲端硬碟\RMES\60周年校慶\饒明60\前後照片\視聽教室改造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" y="1622819"/>
            <a:ext cx="3231519" cy="24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5627852" y="6482446"/>
            <a:ext cx="353695" cy="161290"/>
          </a:xfrm>
          <a:custGeom>
            <a:avLst/>
            <a:gdLst/>
            <a:ahLst/>
            <a:cxnLst/>
            <a:rect l="l" t="t" r="r" b="b"/>
            <a:pathLst>
              <a:path w="353695" h="161290">
                <a:moveTo>
                  <a:pt x="350964" y="0"/>
                </a:moveTo>
                <a:lnTo>
                  <a:pt x="344258" y="0"/>
                </a:lnTo>
                <a:lnTo>
                  <a:pt x="330847" y="2235"/>
                </a:lnTo>
                <a:lnTo>
                  <a:pt x="317436" y="6705"/>
                </a:lnTo>
                <a:lnTo>
                  <a:pt x="17881" y="147535"/>
                </a:lnTo>
                <a:lnTo>
                  <a:pt x="0" y="156476"/>
                </a:lnTo>
                <a:lnTo>
                  <a:pt x="0" y="158711"/>
                </a:lnTo>
                <a:lnTo>
                  <a:pt x="2235" y="160947"/>
                </a:lnTo>
                <a:lnTo>
                  <a:pt x="20116" y="154241"/>
                </a:lnTo>
                <a:lnTo>
                  <a:pt x="308482" y="22352"/>
                </a:lnTo>
                <a:lnTo>
                  <a:pt x="321906" y="17881"/>
                </a:lnTo>
                <a:lnTo>
                  <a:pt x="333082" y="13411"/>
                </a:lnTo>
                <a:lnTo>
                  <a:pt x="342023" y="11176"/>
                </a:lnTo>
                <a:lnTo>
                  <a:pt x="350964" y="6705"/>
                </a:lnTo>
                <a:lnTo>
                  <a:pt x="353199" y="2235"/>
                </a:lnTo>
                <a:lnTo>
                  <a:pt x="350964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6696" y="5634228"/>
            <a:ext cx="1892807" cy="1223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0703" y="5698235"/>
            <a:ext cx="1764792" cy="115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7272" y="1992223"/>
            <a:ext cx="296545" cy="195580"/>
          </a:xfrm>
          <a:custGeom>
            <a:avLst/>
            <a:gdLst/>
            <a:ahLst/>
            <a:cxnLst/>
            <a:rect l="l" t="t" r="r" b="b"/>
            <a:pathLst>
              <a:path w="296545" h="195580">
                <a:moveTo>
                  <a:pt x="7797" y="0"/>
                </a:moveTo>
                <a:lnTo>
                  <a:pt x="0" y="0"/>
                </a:lnTo>
                <a:lnTo>
                  <a:pt x="0" y="3898"/>
                </a:lnTo>
                <a:lnTo>
                  <a:pt x="7797" y="11696"/>
                </a:lnTo>
                <a:lnTo>
                  <a:pt x="15608" y="15595"/>
                </a:lnTo>
                <a:lnTo>
                  <a:pt x="46812" y="35115"/>
                </a:lnTo>
                <a:lnTo>
                  <a:pt x="269214" y="179476"/>
                </a:lnTo>
                <a:lnTo>
                  <a:pt x="296532" y="195084"/>
                </a:lnTo>
                <a:lnTo>
                  <a:pt x="269214" y="175577"/>
                </a:lnTo>
                <a:lnTo>
                  <a:pt x="66332" y="35115"/>
                </a:lnTo>
                <a:lnTo>
                  <a:pt x="19507" y="3898"/>
                </a:lnTo>
                <a:lnTo>
                  <a:pt x="7797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9413" y="1832254"/>
            <a:ext cx="66675" cy="347345"/>
          </a:xfrm>
          <a:custGeom>
            <a:avLst/>
            <a:gdLst/>
            <a:ahLst/>
            <a:cxnLst/>
            <a:rect l="l" t="t" r="r" b="b"/>
            <a:pathLst>
              <a:path w="66675" h="347344">
                <a:moveTo>
                  <a:pt x="62433" y="0"/>
                </a:moveTo>
                <a:lnTo>
                  <a:pt x="42926" y="74129"/>
                </a:lnTo>
                <a:lnTo>
                  <a:pt x="3898" y="316039"/>
                </a:lnTo>
                <a:lnTo>
                  <a:pt x="0" y="347256"/>
                </a:lnTo>
                <a:lnTo>
                  <a:pt x="7797" y="316039"/>
                </a:lnTo>
                <a:lnTo>
                  <a:pt x="54622" y="58521"/>
                </a:lnTo>
                <a:lnTo>
                  <a:pt x="66332" y="19507"/>
                </a:lnTo>
                <a:lnTo>
                  <a:pt x="66332" y="3898"/>
                </a:lnTo>
                <a:lnTo>
                  <a:pt x="62433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7452" y="1482852"/>
            <a:ext cx="1336547" cy="1767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7076" y="1522475"/>
            <a:ext cx="1296924" cy="1688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9511" y="6215059"/>
            <a:ext cx="223837" cy="226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9080" y="5902452"/>
            <a:ext cx="1173479" cy="955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8704" y="5942076"/>
            <a:ext cx="1094231" cy="915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0085" y="3048241"/>
            <a:ext cx="208953" cy="1994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0" y="2782823"/>
            <a:ext cx="1037842" cy="1085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9916" y="2834639"/>
            <a:ext cx="934211" cy="9814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78" y="586739"/>
                </a:moveTo>
                <a:lnTo>
                  <a:pt x="447852" y="586739"/>
                </a:lnTo>
                <a:lnTo>
                  <a:pt x="451777" y="598169"/>
                </a:lnTo>
                <a:lnTo>
                  <a:pt x="456984" y="608329"/>
                </a:lnTo>
                <a:lnTo>
                  <a:pt x="461657" y="615949"/>
                </a:lnTo>
                <a:lnTo>
                  <a:pt x="464248" y="618489"/>
                </a:lnTo>
                <a:lnTo>
                  <a:pt x="467093" y="621029"/>
                </a:lnTo>
                <a:lnTo>
                  <a:pt x="468122" y="621029"/>
                </a:lnTo>
                <a:lnTo>
                  <a:pt x="468655" y="623569"/>
                </a:lnTo>
                <a:lnTo>
                  <a:pt x="470484" y="628649"/>
                </a:lnTo>
                <a:lnTo>
                  <a:pt x="471322" y="638809"/>
                </a:lnTo>
                <a:lnTo>
                  <a:pt x="471639" y="651509"/>
                </a:lnTo>
                <a:lnTo>
                  <a:pt x="471741" y="683259"/>
                </a:lnTo>
                <a:lnTo>
                  <a:pt x="469696" y="717549"/>
                </a:lnTo>
                <a:lnTo>
                  <a:pt x="463590" y="824229"/>
                </a:lnTo>
                <a:lnTo>
                  <a:pt x="469252" y="867409"/>
                </a:lnTo>
                <a:lnTo>
                  <a:pt x="482600" y="906779"/>
                </a:lnTo>
                <a:lnTo>
                  <a:pt x="504710" y="944879"/>
                </a:lnTo>
                <a:lnTo>
                  <a:pt x="508901" y="960119"/>
                </a:lnTo>
                <a:lnTo>
                  <a:pt x="514108" y="969009"/>
                </a:lnTo>
                <a:lnTo>
                  <a:pt x="519290" y="975359"/>
                </a:lnTo>
                <a:lnTo>
                  <a:pt x="523163" y="977899"/>
                </a:lnTo>
                <a:lnTo>
                  <a:pt x="526008" y="979169"/>
                </a:lnTo>
                <a:lnTo>
                  <a:pt x="530161" y="984249"/>
                </a:lnTo>
                <a:lnTo>
                  <a:pt x="534835" y="991869"/>
                </a:lnTo>
                <a:lnTo>
                  <a:pt x="528993" y="1007109"/>
                </a:lnTo>
                <a:lnTo>
                  <a:pt x="559701" y="1064259"/>
                </a:lnTo>
                <a:lnTo>
                  <a:pt x="561517" y="1066799"/>
                </a:lnTo>
                <a:lnTo>
                  <a:pt x="566166" y="1069339"/>
                </a:lnTo>
                <a:lnTo>
                  <a:pt x="572363" y="1070609"/>
                </a:lnTo>
                <a:lnTo>
                  <a:pt x="575703" y="1070609"/>
                </a:lnTo>
                <a:lnTo>
                  <a:pt x="588340" y="1028699"/>
                </a:lnTo>
                <a:lnTo>
                  <a:pt x="586727" y="1017269"/>
                </a:lnTo>
                <a:lnTo>
                  <a:pt x="584619" y="1007109"/>
                </a:lnTo>
                <a:lnTo>
                  <a:pt x="581228" y="999489"/>
                </a:lnTo>
                <a:lnTo>
                  <a:pt x="579920" y="995679"/>
                </a:lnTo>
                <a:lnTo>
                  <a:pt x="576770" y="985519"/>
                </a:lnTo>
                <a:lnTo>
                  <a:pt x="569226" y="971549"/>
                </a:lnTo>
                <a:lnTo>
                  <a:pt x="563765" y="962659"/>
                </a:lnTo>
                <a:lnTo>
                  <a:pt x="556501" y="952499"/>
                </a:lnTo>
                <a:lnTo>
                  <a:pt x="550760" y="939799"/>
                </a:lnTo>
                <a:lnTo>
                  <a:pt x="548932" y="934719"/>
                </a:lnTo>
                <a:lnTo>
                  <a:pt x="547344" y="927099"/>
                </a:lnTo>
                <a:lnTo>
                  <a:pt x="544957" y="914399"/>
                </a:lnTo>
                <a:lnTo>
                  <a:pt x="546366" y="891539"/>
                </a:lnTo>
                <a:lnTo>
                  <a:pt x="547357" y="882649"/>
                </a:lnTo>
                <a:lnTo>
                  <a:pt x="549363" y="873759"/>
                </a:lnTo>
                <a:lnTo>
                  <a:pt x="552157" y="867409"/>
                </a:lnTo>
                <a:lnTo>
                  <a:pt x="558507" y="850899"/>
                </a:lnTo>
                <a:lnTo>
                  <a:pt x="562825" y="842009"/>
                </a:lnTo>
                <a:lnTo>
                  <a:pt x="567944" y="834389"/>
                </a:lnTo>
                <a:lnTo>
                  <a:pt x="573570" y="829309"/>
                </a:lnTo>
                <a:lnTo>
                  <a:pt x="577176" y="828039"/>
                </a:lnTo>
                <a:lnTo>
                  <a:pt x="579488" y="826769"/>
                </a:lnTo>
                <a:lnTo>
                  <a:pt x="586181" y="826769"/>
                </a:lnTo>
                <a:lnTo>
                  <a:pt x="592086" y="824229"/>
                </a:lnTo>
                <a:lnTo>
                  <a:pt x="598500" y="820419"/>
                </a:lnTo>
                <a:lnTo>
                  <a:pt x="604139" y="815339"/>
                </a:lnTo>
                <a:lnTo>
                  <a:pt x="614883" y="802639"/>
                </a:lnTo>
                <a:lnTo>
                  <a:pt x="616648" y="796289"/>
                </a:lnTo>
                <a:lnTo>
                  <a:pt x="618934" y="791209"/>
                </a:lnTo>
                <a:lnTo>
                  <a:pt x="651294" y="774699"/>
                </a:lnTo>
                <a:lnTo>
                  <a:pt x="657453" y="772159"/>
                </a:lnTo>
                <a:lnTo>
                  <a:pt x="694080" y="737869"/>
                </a:lnTo>
                <a:lnTo>
                  <a:pt x="718337" y="701039"/>
                </a:lnTo>
                <a:lnTo>
                  <a:pt x="727773" y="685799"/>
                </a:lnTo>
                <a:lnTo>
                  <a:pt x="729843" y="685799"/>
                </a:lnTo>
                <a:lnTo>
                  <a:pt x="732409" y="684529"/>
                </a:lnTo>
                <a:lnTo>
                  <a:pt x="732129" y="680719"/>
                </a:lnTo>
                <a:lnTo>
                  <a:pt x="728738" y="671829"/>
                </a:lnTo>
                <a:lnTo>
                  <a:pt x="721969" y="659129"/>
                </a:lnTo>
                <a:lnTo>
                  <a:pt x="710018" y="641349"/>
                </a:lnTo>
                <a:lnTo>
                  <a:pt x="691337" y="614679"/>
                </a:lnTo>
                <a:lnTo>
                  <a:pt x="670077" y="590549"/>
                </a:lnTo>
                <a:lnTo>
                  <a:pt x="666478" y="586739"/>
                </a:lnTo>
                <a:close/>
              </a:path>
              <a:path w="1054734" h="1070610">
                <a:moveTo>
                  <a:pt x="43649" y="0"/>
                </a:moveTo>
                <a:lnTo>
                  <a:pt x="19253" y="10159"/>
                </a:lnTo>
                <a:lnTo>
                  <a:pt x="5689" y="25399"/>
                </a:lnTo>
                <a:lnTo>
                  <a:pt x="127" y="44449"/>
                </a:lnTo>
                <a:lnTo>
                  <a:pt x="0" y="67309"/>
                </a:lnTo>
                <a:lnTo>
                  <a:pt x="5549" y="93979"/>
                </a:lnTo>
                <a:lnTo>
                  <a:pt x="8699" y="102869"/>
                </a:lnTo>
                <a:lnTo>
                  <a:pt x="13119" y="111759"/>
                </a:lnTo>
                <a:lnTo>
                  <a:pt x="14681" y="114299"/>
                </a:lnTo>
                <a:lnTo>
                  <a:pt x="17272" y="116839"/>
                </a:lnTo>
                <a:lnTo>
                  <a:pt x="19088" y="119379"/>
                </a:lnTo>
                <a:lnTo>
                  <a:pt x="20650" y="121919"/>
                </a:lnTo>
                <a:lnTo>
                  <a:pt x="22225" y="128269"/>
                </a:lnTo>
                <a:lnTo>
                  <a:pt x="22529" y="135889"/>
                </a:lnTo>
                <a:lnTo>
                  <a:pt x="24892" y="144779"/>
                </a:lnTo>
                <a:lnTo>
                  <a:pt x="28536" y="151129"/>
                </a:lnTo>
                <a:lnTo>
                  <a:pt x="32156" y="154939"/>
                </a:lnTo>
                <a:lnTo>
                  <a:pt x="34505" y="158749"/>
                </a:lnTo>
                <a:lnTo>
                  <a:pt x="49390" y="195579"/>
                </a:lnTo>
                <a:lnTo>
                  <a:pt x="53809" y="204469"/>
                </a:lnTo>
                <a:lnTo>
                  <a:pt x="59550" y="217169"/>
                </a:lnTo>
                <a:lnTo>
                  <a:pt x="58585" y="229869"/>
                </a:lnTo>
                <a:lnTo>
                  <a:pt x="57353" y="240029"/>
                </a:lnTo>
                <a:lnTo>
                  <a:pt x="56603" y="242569"/>
                </a:lnTo>
                <a:lnTo>
                  <a:pt x="54813" y="245109"/>
                </a:lnTo>
                <a:lnTo>
                  <a:pt x="53276" y="247649"/>
                </a:lnTo>
                <a:lnTo>
                  <a:pt x="52781" y="248919"/>
                </a:lnTo>
                <a:lnTo>
                  <a:pt x="54864" y="253999"/>
                </a:lnTo>
                <a:lnTo>
                  <a:pt x="59791" y="260349"/>
                </a:lnTo>
                <a:lnTo>
                  <a:pt x="61353" y="264159"/>
                </a:lnTo>
                <a:lnTo>
                  <a:pt x="62153" y="269239"/>
                </a:lnTo>
                <a:lnTo>
                  <a:pt x="62272" y="274319"/>
                </a:lnTo>
                <a:lnTo>
                  <a:pt x="62458" y="276859"/>
                </a:lnTo>
                <a:lnTo>
                  <a:pt x="61696" y="279399"/>
                </a:lnTo>
                <a:lnTo>
                  <a:pt x="58635" y="283209"/>
                </a:lnTo>
                <a:lnTo>
                  <a:pt x="56845" y="287019"/>
                </a:lnTo>
                <a:lnTo>
                  <a:pt x="55587" y="292099"/>
                </a:lnTo>
                <a:lnTo>
                  <a:pt x="55359" y="297179"/>
                </a:lnTo>
                <a:lnTo>
                  <a:pt x="56159" y="302259"/>
                </a:lnTo>
                <a:lnTo>
                  <a:pt x="59055" y="313689"/>
                </a:lnTo>
                <a:lnTo>
                  <a:pt x="60363" y="316229"/>
                </a:lnTo>
                <a:lnTo>
                  <a:pt x="62445" y="321309"/>
                </a:lnTo>
                <a:lnTo>
                  <a:pt x="64008" y="323849"/>
                </a:lnTo>
                <a:lnTo>
                  <a:pt x="64312" y="331469"/>
                </a:lnTo>
                <a:lnTo>
                  <a:pt x="64363" y="340359"/>
                </a:lnTo>
                <a:lnTo>
                  <a:pt x="64884" y="342899"/>
                </a:lnTo>
                <a:lnTo>
                  <a:pt x="64655" y="347979"/>
                </a:lnTo>
                <a:lnTo>
                  <a:pt x="68059" y="356869"/>
                </a:lnTo>
                <a:lnTo>
                  <a:pt x="72504" y="369569"/>
                </a:lnTo>
                <a:lnTo>
                  <a:pt x="78244" y="382269"/>
                </a:lnTo>
                <a:lnTo>
                  <a:pt x="81635" y="391159"/>
                </a:lnTo>
                <a:lnTo>
                  <a:pt x="85051" y="403859"/>
                </a:lnTo>
                <a:lnTo>
                  <a:pt x="86360" y="407669"/>
                </a:lnTo>
                <a:lnTo>
                  <a:pt x="131318" y="433069"/>
                </a:lnTo>
                <a:lnTo>
                  <a:pt x="183908" y="447039"/>
                </a:lnTo>
                <a:lnTo>
                  <a:pt x="218478" y="457199"/>
                </a:lnTo>
                <a:lnTo>
                  <a:pt x="239382" y="464819"/>
                </a:lnTo>
                <a:lnTo>
                  <a:pt x="240157" y="466089"/>
                </a:lnTo>
                <a:lnTo>
                  <a:pt x="221640" y="471169"/>
                </a:lnTo>
                <a:lnTo>
                  <a:pt x="204939" y="476249"/>
                </a:lnTo>
                <a:lnTo>
                  <a:pt x="126873" y="514349"/>
                </a:lnTo>
                <a:lnTo>
                  <a:pt x="106375" y="530859"/>
                </a:lnTo>
                <a:lnTo>
                  <a:pt x="107924" y="533399"/>
                </a:lnTo>
                <a:lnTo>
                  <a:pt x="109994" y="534669"/>
                </a:lnTo>
                <a:lnTo>
                  <a:pt x="110871" y="553719"/>
                </a:lnTo>
                <a:lnTo>
                  <a:pt x="115493" y="596899"/>
                </a:lnTo>
                <a:lnTo>
                  <a:pt x="128587" y="637539"/>
                </a:lnTo>
                <a:lnTo>
                  <a:pt x="149313" y="660399"/>
                </a:lnTo>
                <a:lnTo>
                  <a:pt x="154241" y="666749"/>
                </a:lnTo>
                <a:lnTo>
                  <a:pt x="157111" y="673099"/>
                </a:lnTo>
                <a:lnTo>
                  <a:pt x="157911" y="678179"/>
                </a:lnTo>
                <a:lnTo>
                  <a:pt x="157695" y="683259"/>
                </a:lnTo>
                <a:lnTo>
                  <a:pt x="155930" y="690879"/>
                </a:lnTo>
                <a:lnTo>
                  <a:pt x="159626" y="707389"/>
                </a:lnTo>
                <a:lnTo>
                  <a:pt x="178041" y="730249"/>
                </a:lnTo>
                <a:lnTo>
                  <a:pt x="180632" y="732789"/>
                </a:lnTo>
                <a:lnTo>
                  <a:pt x="183235" y="740409"/>
                </a:lnTo>
                <a:lnTo>
                  <a:pt x="184327" y="749299"/>
                </a:lnTo>
                <a:lnTo>
                  <a:pt x="184124" y="759459"/>
                </a:lnTo>
                <a:lnTo>
                  <a:pt x="181902" y="777239"/>
                </a:lnTo>
                <a:lnTo>
                  <a:pt x="181178" y="784859"/>
                </a:lnTo>
                <a:lnTo>
                  <a:pt x="165417" y="821689"/>
                </a:lnTo>
                <a:lnTo>
                  <a:pt x="149567" y="842009"/>
                </a:lnTo>
                <a:lnTo>
                  <a:pt x="144183" y="847089"/>
                </a:lnTo>
                <a:lnTo>
                  <a:pt x="118529" y="862329"/>
                </a:lnTo>
                <a:lnTo>
                  <a:pt x="105435" y="871219"/>
                </a:lnTo>
                <a:lnTo>
                  <a:pt x="97243" y="877569"/>
                </a:lnTo>
                <a:lnTo>
                  <a:pt x="95453" y="880109"/>
                </a:lnTo>
                <a:lnTo>
                  <a:pt x="88531" y="886459"/>
                </a:lnTo>
                <a:lnTo>
                  <a:pt x="66865" y="925829"/>
                </a:lnTo>
                <a:lnTo>
                  <a:pt x="65684" y="944879"/>
                </a:lnTo>
                <a:lnTo>
                  <a:pt x="67246" y="947419"/>
                </a:lnTo>
                <a:lnTo>
                  <a:pt x="70091" y="948689"/>
                </a:lnTo>
                <a:lnTo>
                  <a:pt x="76276" y="949959"/>
                </a:lnTo>
                <a:lnTo>
                  <a:pt x="81940" y="949959"/>
                </a:lnTo>
                <a:lnTo>
                  <a:pt x="84251" y="948689"/>
                </a:lnTo>
                <a:lnTo>
                  <a:pt x="138112" y="911859"/>
                </a:lnTo>
                <a:lnTo>
                  <a:pt x="139827" y="895349"/>
                </a:lnTo>
                <a:lnTo>
                  <a:pt x="147523" y="891539"/>
                </a:lnTo>
                <a:lnTo>
                  <a:pt x="153682" y="887729"/>
                </a:lnTo>
                <a:lnTo>
                  <a:pt x="160375" y="887729"/>
                </a:lnTo>
                <a:lnTo>
                  <a:pt x="165011" y="886459"/>
                </a:lnTo>
                <a:lnTo>
                  <a:pt x="168605" y="885189"/>
                </a:lnTo>
                <a:lnTo>
                  <a:pt x="177838" y="878839"/>
                </a:lnTo>
                <a:lnTo>
                  <a:pt x="188074" y="868679"/>
                </a:lnTo>
                <a:lnTo>
                  <a:pt x="200660" y="861059"/>
                </a:lnTo>
                <a:lnTo>
                  <a:pt x="239877" y="830579"/>
                </a:lnTo>
                <a:lnTo>
                  <a:pt x="269570" y="798829"/>
                </a:lnTo>
                <a:lnTo>
                  <a:pt x="324269" y="681989"/>
                </a:lnTo>
                <a:lnTo>
                  <a:pt x="338772" y="648969"/>
                </a:lnTo>
                <a:lnTo>
                  <a:pt x="353034" y="622299"/>
                </a:lnTo>
                <a:lnTo>
                  <a:pt x="358902" y="612139"/>
                </a:lnTo>
                <a:lnTo>
                  <a:pt x="364261" y="603249"/>
                </a:lnTo>
                <a:lnTo>
                  <a:pt x="368604" y="598169"/>
                </a:lnTo>
                <a:lnTo>
                  <a:pt x="370141" y="596899"/>
                </a:lnTo>
                <a:lnTo>
                  <a:pt x="374523" y="596899"/>
                </a:lnTo>
                <a:lnTo>
                  <a:pt x="378117" y="595629"/>
                </a:lnTo>
                <a:lnTo>
                  <a:pt x="385813" y="590549"/>
                </a:lnTo>
                <a:lnTo>
                  <a:pt x="395046" y="584199"/>
                </a:lnTo>
                <a:lnTo>
                  <a:pt x="403504" y="576579"/>
                </a:lnTo>
                <a:lnTo>
                  <a:pt x="656882" y="576579"/>
                </a:lnTo>
                <a:lnTo>
                  <a:pt x="643420" y="565149"/>
                </a:lnTo>
                <a:lnTo>
                  <a:pt x="644702" y="563879"/>
                </a:lnTo>
                <a:lnTo>
                  <a:pt x="827508" y="563879"/>
                </a:lnTo>
                <a:lnTo>
                  <a:pt x="836739" y="556259"/>
                </a:lnTo>
                <a:lnTo>
                  <a:pt x="846734" y="547369"/>
                </a:lnTo>
                <a:lnTo>
                  <a:pt x="852614" y="541019"/>
                </a:lnTo>
                <a:lnTo>
                  <a:pt x="855941" y="535939"/>
                </a:lnTo>
                <a:lnTo>
                  <a:pt x="857478" y="534669"/>
                </a:lnTo>
                <a:lnTo>
                  <a:pt x="861555" y="527049"/>
                </a:lnTo>
                <a:lnTo>
                  <a:pt x="865378" y="519429"/>
                </a:lnTo>
                <a:lnTo>
                  <a:pt x="866914" y="518159"/>
                </a:lnTo>
                <a:lnTo>
                  <a:pt x="889152" y="490219"/>
                </a:lnTo>
                <a:lnTo>
                  <a:pt x="887844" y="486409"/>
                </a:lnTo>
                <a:lnTo>
                  <a:pt x="887818" y="481329"/>
                </a:lnTo>
                <a:lnTo>
                  <a:pt x="889330" y="474979"/>
                </a:lnTo>
                <a:lnTo>
                  <a:pt x="892403" y="472439"/>
                </a:lnTo>
                <a:lnTo>
                  <a:pt x="895718" y="467359"/>
                </a:lnTo>
                <a:lnTo>
                  <a:pt x="909840" y="458469"/>
                </a:lnTo>
                <a:lnTo>
                  <a:pt x="910336" y="455929"/>
                </a:lnTo>
                <a:lnTo>
                  <a:pt x="909815" y="454659"/>
                </a:lnTo>
                <a:lnTo>
                  <a:pt x="490105" y="454659"/>
                </a:lnTo>
                <a:lnTo>
                  <a:pt x="487260" y="452119"/>
                </a:lnTo>
                <a:lnTo>
                  <a:pt x="485686" y="445769"/>
                </a:lnTo>
                <a:lnTo>
                  <a:pt x="483717" y="439419"/>
                </a:lnTo>
                <a:lnTo>
                  <a:pt x="427189" y="439419"/>
                </a:lnTo>
                <a:lnTo>
                  <a:pt x="418769" y="406399"/>
                </a:lnTo>
                <a:lnTo>
                  <a:pt x="406679" y="361949"/>
                </a:lnTo>
                <a:lnTo>
                  <a:pt x="390436" y="312419"/>
                </a:lnTo>
                <a:lnTo>
                  <a:pt x="369557" y="262889"/>
                </a:lnTo>
                <a:lnTo>
                  <a:pt x="340664" y="207009"/>
                </a:lnTo>
                <a:lnTo>
                  <a:pt x="307949" y="157479"/>
                </a:lnTo>
                <a:lnTo>
                  <a:pt x="271653" y="114299"/>
                </a:lnTo>
                <a:lnTo>
                  <a:pt x="228942" y="73659"/>
                </a:lnTo>
                <a:lnTo>
                  <a:pt x="184226" y="41909"/>
                </a:lnTo>
                <a:lnTo>
                  <a:pt x="147548" y="22859"/>
                </a:lnTo>
                <a:lnTo>
                  <a:pt x="111417" y="8889"/>
                </a:lnTo>
                <a:lnTo>
                  <a:pt x="77139" y="1269"/>
                </a:lnTo>
                <a:lnTo>
                  <a:pt x="43649" y="0"/>
                </a:lnTo>
                <a:close/>
              </a:path>
              <a:path w="1054734" h="1070610">
                <a:moveTo>
                  <a:pt x="399306" y="779779"/>
                </a:moveTo>
                <a:lnTo>
                  <a:pt x="376834" y="779779"/>
                </a:lnTo>
                <a:lnTo>
                  <a:pt x="375373" y="795019"/>
                </a:lnTo>
                <a:lnTo>
                  <a:pt x="395147" y="784859"/>
                </a:lnTo>
                <a:lnTo>
                  <a:pt x="399306" y="779779"/>
                </a:lnTo>
                <a:close/>
              </a:path>
              <a:path w="1054734" h="1070610">
                <a:moveTo>
                  <a:pt x="656882" y="576579"/>
                </a:moveTo>
                <a:lnTo>
                  <a:pt x="403504" y="576579"/>
                </a:lnTo>
                <a:lnTo>
                  <a:pt x="391325" y="608329"/>
                </a:lnTo>
                <a:lnTo>
                  <a:pt x="390613" y="619759"/>
                </a:lnTo>
                <a:lnTo>
                  <a:pt x="381939" y="633729"/>
                </a:lnTo>
                <a:lnTo>
                  <a:pt x="366331" y="697229"/>
                </a:lnTo>
                <a:lnTo>
                  <a:pt x="370992" y="701039"/>
                </a:lnTo>
                <a:lnTo>
                  <a:pt x="369722" y="706119"/>
                </a:lnTo>
                <a:lnTo>
                  <a:pt x="363308" y="709929"/>
                </a:lnTo>
                <a:lnTo>
                  <a:pt x="360311" y="726439"/>
                </a:lnTo>
                <a:lnTo>
                  <a:pt x="354025" y="751839"/>
                </a:lnTo>
                <a:lnTo>
                  <a:pt x="359054" y="775969"/>
                </a:lnTo>
                <a:lnTo>
                  <a:pt x="372275" y="793749"/>
                </a:lnTo>
                <a:lnTo>
                  <a:pt x="376834" y="779779"/>
                </a:lnTo>
                <a:lnTo>
                  <a:pt x="399306" y="779779"/>
                </a:lnTo>
                <a:lnTo>
                  <a:pt x="410743" y="765809"/>
                </a:lnTo>
                <a:lnTo>
                  <a:pt x="417042" y="740409"/>
                </a:lnTo>
                <a:lnTo>
                  <a:pt x="422097" y="723899"/>
                </a:lnTo>
                <a:lnTo>
                  <a:pt x="418198" y="717549"/>
                </a:lnTo>
                <a:lnTo>
                  <a:pt x="419455" y="712469"/>
                </a:lnTo>
                <a:lnTo>
                  <a:pt x="425119" y="712469"/>
                </a:lnTo>
                <a:lnTo>
                  <a:pt x="440728" y="647699"/>
                </a:lnTo>
                <a:lnTo>
                  <a:pt x="439089" y="632459"/>
                </a:lnTo>
                <a:lnTo>
                  <a:pt x="442887" y="621029"/>
                </a:lnTo>
                <a:lnTo>
                  <a:pt x="447852" y="586739"/>
                </a:lnTo>
                <a:lnTo>
                  <a:pt x="666478" y="586739"/>
                </a:lnTo>
                <a:lnTo>
                  <a:pt x="656882" y="576579"/>
                </a:lnTo>
                <a:close/>
              </a:path>
              <a:path w="1054734" h="1070610">
                <a:moveTo>
                  <a:pt x="827508" y="563879"/>
                </a:moveTo>
                <a:lnTo>
                  <a:pt x="644702" y="563879"/>
                </a:lnTo>
                <a:lnTo>
                  <a:pt x="667118" y="566419"/>
                </a:lnTo>
                <a:lnTo>
                  <a:pt x="702691" y="572769"/>
                </a:lnTo>
                <a:lnTo>
                  <a:pt x="755281" y="585469"/>
                </a:lnTo>
                <a:lnTo>
                  <a:pt x="782078" y="588009"/>
                </a:lnTo>
                <a:lnTo>
                  <a:pt x="793394" y="586739"/>
                </a:lnTo>
                <a:lnTo>
                  <a:pt x="807288" y="582929"/>
                </a:lnTo>
                <a:lnTo>
                  <a:pt x="810094" y="580389"/>
                </a:lnTo>
                <a:lnTo>
                  <a:pt x="819061" y="570229"/>
                </a:lnTo>
                <a:lnTo>
                  <a:pt x="825969" y="565149"/>
                </a:lnTo>
                <a:lnTo>
                  <a:pt x="827508" y="563879"/>
                </a:lnTo>
                <a:close/>
              </a:path>
              <a:path w="1054734" h="1070610">
                <a:moveTo>
                  <a:pt x="935796" y="414019"/>
                </a:moveTo>
                <a:lnTo>
                  <a:pt x="526502" y="414019"/>
                </a:lnTo>
                <a:lnTo>
                  <a:pt x="512622" y="429259"/>
                </a:lnTo>
                <a:lnTo>
                  <a:pt x="490105" y="454659"/>
                </a:lnTo>
                <a:lnTo>
                  <a:pt x="909815" y="454659"/>
                </a:lnTo>
                <a:lnTo>
                  <a:pt x="909535" y="450849"/>
                </a:lnTo>
                <a:lnTo>
                  <a:pt x="910285" y="448309"/>
                </a:lnTo>
                <a:lnTo>
                  <a:pt x="913587" y="438149"/>
                </a:lnTo>
                <a:lnTo>
                  <a:pt x="918667" y="426719"/>
                </a:lnTo>
                <a:lnTo>
                  <a:pt x="929436" y="419099"/>
                </a:lnTo>
                <a:lnTo>
                  <a:pt x="935796" y="414019"/>
                </a:lnTo>
                <a:close/>
              </a:path>
              <a:path w="1054734" h="1070610">
                <a:moveTo>
                  <a:pt x="457415" y="408939"/>
                </a:moveTo>
                <a:lnTo>
                  <a:pt x="452005" y="408939"/>
                </a:lnTo>
                <a:lnTo>
                  <a:pt x="447128" y="411479"/>
                </a:lnTo>
                <a:lnTo>
                  <a:pt x="444309" y="414019"/>
                </a:lnTo>
                <a:lnTo>
                  <a:pt x="442010" y="419099"/>
                </a:lnTo>
                <a:lnTo>
                  <a:pt x="442290" y="421639"/>
                </a:lnTo>
                <a:lnTo>
                  <a:pt x="442315" y="426719"/>
                </a:lnTo>
                <a:lnTo>
                  <a:pt x="435140" y="433069"/>
                </a:lnTo>
                <a:lnTo>
                  <a:pt x="430542" y="439419"/>
                </a:lnTo>
                <a:lnTo>
                  <a:pt x="483717" y="439419"/>
                </a:lnTo>
                <a:lnTo>
                  <a:pt x="483323" y="438149"/>
                </a:lnTo>
                <a:lnTo>
                  <a:pt x="486384" y="434339"/>
                </a:lnTo>
                <a:lnTo>
                  <a:pt x="488429" y="430529"/>
                </a:lnTo>
                <a:lnTo>
                  <a:pt x="488657" y="424179"/>
                </a:lnTo>
                <a:lnTo>
                  <a:pt x="487349" y="421639"/>
                </a:lnTo>
                <a:lnTo>
                  <a:pt x="483971" y="416559"/>
                </a:lnTo>
                <a:lnTo>
                  <a:pt x="479069" y="415289"/>
                </a:lnTo>
                <a:lnTo>
                  <a:pt x="477786" y="415289"/>
                </a:lnTo>
                <a:lnTo>
                  <a:pt x="478682" y="414019"/>
                </a:lnTo>
                <a:lnTo>
                  <a:pt x="463880" y="414019"/>
                </a:lnTo>
                <a:lnTo>
                  <a:pt x="464134" y="412749"/>
                </a:lnTo>
                <a:lnTo>
                  <a:pt x="479577" y="412749"/>
                </a:lnTo>
                <a:lnTo>
                  <a:pt x="474421" y="411479"/>
                </a:lnTo>
                <a:lnTo>
                  <a:pt x="461289" y="411479"/>
                </a:lnTo>
                <a:lnTo>
                  <a:pt x="457415" y="408939"/>
                </a:lnTo>
                <a:close/>
              </a:path>
              <a:path w="1054734" h="1070610">
                <a:moveTo>
                  <a:pt x="527659" y="412749"/>
                </a:moveTo>
                <a:lnTo>
                  <a:pt x="479577" y="412749"/>
                </a:lnTo>
                <a:lnTo>
                  <a:pt x="478682" y="414019"/>
                </a:lnTo>
                <a:lnTo>
                  <a:pt x="526502" y="414019"/>
                </a:lnTo>
                <a:lnTo>
                  <a:pt x="527659" y="412749"/>
                </a:lnTo>
                <a:close/>
              </a:path>
              <a:path w="1054734" h="1070610">
                <a:moveTo>
                  <a:pt x="930351" y="213359"/>
                </a:moveTo>
                <a:lnTo>
                  <a:pt x="910780" y="213359"/>
                </a:lnTo>
                <a:lnTo>
                  <a:pt x="888644" y="214629"/>
                </a:lnTo>
                <a:lnTo>
                  <a:pt x="834351" y="222249"/>
                </a:lnTo>
                <a:lnTo>
                  <a:pt x="778052" y="237489"/>
                </a:lnTo>
                <a:lnTo>
                  <a:pt x="751332" y="248919"/>
                </a:lnTo>
                <a:lnTo>
                  <a:pt x="725652" y="259079"/>
                </a:lnTo>
                <a:lnTo>
                  <a:pt x="699211" y="274319"/>
                </a:lnTo>
                <a:lnTo>
                  <a:pt x="673798" y="288289"/>
                </a:lnTo>
                <a:lnTo>
                  <a:pt x="647636" y="306069"/>
                </a:lnTo>
                <a:lnTo>
                  <a:pt x="601992" y="340359"/>
                </a:lnTo>
                <a:lnTo>
                  <a:pt x="561517" y="377189"/>
                </a:lnTo>
                <a:lnTo>
                  <a:pt x="527659" y="412749"/>
                </a:lnTo>
                <a:lnTo>
                  <a:pt x="937387" y="412749"/>
                </a:lnTo>
                <a:lnTo>
                  <a:pt x="940955" y="407669"/>
                </a:lnTo>
                <a:lnTo>
                  <a:pt x="944283" y="402589"/>
                </a:lnTo>
                <a:lnTo>
                  <a:pt x="950417" y="394969"/>
                </a:lnTo>
                <a:lnTo>
                  <a:pt x="963256" y="387349"/>
                </a:lnTo>
                <a:lnTo>
                  <a:pt x="967879" y="386079"/>
                </a:lnTo>
                <a:lnTo>
                  <a:pt x="971727" y="383539"/>
                </a:lnTo>
                <a:lnTo>
                  <a:pt x="975321" y="382269"/>
                </a:lnTo>
                <a:lnTo>
                  <a:pt x="981989" y="378459"/>
                </a:lnTo>
                <a:lnTo>
                  <a:pt x="988910" y="372109"/>
                </a:lnTo>
                <a:lnTo>
                  <a:pt x="992733" y="365759"/>
                </a:lnTo>
                <a:lnTo>
                  <a:pt x="997343" y="359409"/>
                </a:lnTo>
                <a:lnTo>
                  <a:pt x="999909" y="358139"/>
                </a:lnTo>
                <a:lnTo>
                  <a:pt x="1002220" y="358139"/>
                </a:lnTo>
                <a:lnTo>
                  <a:pt x="1005814" y="356869"/>
                </a:lnTo>
                <a:lnTo>
                  <a:pt x="1008380" y="354329"/>
                </a:lnTo>
                <a:lnTo>
                  <a:pt x="1015301" y="349249"/>
                </a:lnTo>
                <a:lnTo>
                  <a:pt x="1023505" y="341629"/>
                </a:lnTo>
                <a:lnTo>
                  <a:pt x="1040638" y="321309"/>
                </a:lnTo>
                <a:lnTo>
                  <a:pt x="1051077" y="300989"/>
                </a:lnTo>
                <a:lnTo>
                  <a:pt x="1054582" y="281939"/>
                </a:lnTo>
                <a:lnTo>
                  <a:pt x="1049578" y="261619"/>
                </a:lnTo>
                <a:lnTo>
                  <a:pt x="1032725" y="241299"/>
                </a:lnTo>
                <a:lnTo>
                  <a:pt x="1002271" y="227329"/>
                </a:lnTo>
                <a:lnTo>
                  <a:pt x="968489" y="218439"/>
                </a:lnTo>
                <a:lnTo>
                  <a:pt x="959205" y="215899"/>
                </a:lnTo>
                <a:lnTo>
                  <a:pt x="946315" y="214629"/>
                </a:lnTo>
                <a:lnTo>
                  <a:pt x="930351" y="213359"/>
                </a:lnTo>
                <a:close/>
              </a:path>
              <a:path w="1054734" h="1070610">
                <a:moveTo>
                  <a:pt x="459981" y="407669"/>
                </a:moveTo>
                <a:lnTo>
                  <a:pt x="461289" y="411479"/>
                </a:lnTo>
                <a:lnTo>
                  <a:pt x="474421" y="411479"/>
                </a:lnTo>
                <a:lnTo>
                  <a:pt x="472169" y="408939"/>
                </a:lnTo>
                <a:lnTo>
                  <a:pt x="465137" y="408939"/>
                </a:lnTo>
                <a:lnTo>
                  <a:pt x="459981" y="407669"/>
                </a:lnTo>
                <a:close/>
              </a:path>
              <a:path w="1054734" h="1070610">
                <a:moveTo>
                  <a:pt x="464604" y="406399"/>
                </a:moveTo>
                <a:lnTo>
                  <a:pt x="465137" y="408939"/>
                </a:lnTo>
                <a:lnTo>
                  <a:pt x="472169" y="408939"/>
                </a:lnTo>
                <a:lnTo>
                  <a:pt x="471043" y="407669"/>
                </a:lnTo>
                <a:lnTo>
                  <a:pt x="467702" y="407669"/>
                </a:lnTo>
                <a:lnTo>
                  <a:pt x="464604" y="406399"/>
                </a:lnTo>
                <a:close/>
              </a:path>
              <a:path w="1054734" h="1070610">
                <a:moveTo>
                  <a:pt x="470014" y="406399"/>
                </a:moveTo>
                <a:lnTo>
                  <a:pt x="467702" y="407669"/>
                </a:lnTo>
                <a:lnTo>
                  <a:pt x="471043" y="407669"/>
                </a:lnTo>
                <a:lnTo>
                  <a:pt x="470014" y="40639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4388" y="5804915"/>
            <a:ext cx="1114044" cy="10530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395" y="5868923"/>
            <a:ext cx="986027" cy="9296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37" y="156063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25"/>
                </a:lnTo>
              </a:path>
            </a:pathLst>
          </a:custGeom>
          <a:ln w="14211">
            <a:solidFill>
              <a:srgbClr val="D8F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7346" y="1774812"/>
            <a:ext cx="311785" cy="130175"/>
          </a:xfrm>
          <a:custGeom>
            <a:avLst/>
            <a:gdLst/>
            <a:ahLst/>
            <a:cxnLst/>
            <a:rect l="l" t="t" r="r" b="b"/>
            <a:pathLst>
              <a:path w="311784" h="130175">
                <a:moveTo>
                  <a:pt x="305028" y="0"/>
                </a:moveTo>
                <a:lnTo>
                  <a:pt x="303161" y="368"/>
                </a:lnTo>
                <a:lnTo>
                  <a:pt x="292696" y="1409"/>
                </a:lnTo>
                <a:lnTo>
                  <a:pt x="281825" y="5435"/>
                </a:lnTo>
                <a:lnTo>
                  <a:pt x="278091" y="6146"/>
                </a:lnTo>
                <a:lnTo>
                  <a:pt x="258597" y="15709"/>
                </a:lnTo>
                <a:lnTo>
                  <a:pt x="762" y="127279"/>
                </a:lnTo>
                <a:lnTo>
                  <a:pt x="0" y="128396"/>
                </a:lnTo>
                <a:lnTo>
                  <a:pt x="2235" y="129908"/>
                </a:lnTo>
                <a:lnTo>
                  <a:pt x="13462" y="127749"/>
                </a:lnTo>
                <a:lnTo>
                  <a:pt x="276504" y="18084"/>
                </a:lnTo>
                <a:lnTo>
                  <a:pt x="286613" y="15176"/>
                </a:lnTo>
                <a:lnTo>
                  <a:pt x="294093" y="13741"/>
                </a:lnTo>
                <a:lnTo>
                  <a:pt x="302323" y="11188"/>
                </a:lnTo>
                <a:lnTo>
                  <a:pt x="310210" y="6769"/>
                </a:lnTo>
                <a:lnTo>
                  <a:pt x="311721" y="4533"/>
                </a:lnTo>
                <a:lnTo>
                  <a:pt x="311353" y="2666"/>
                </a:lnTo>
                <a:lnTo>
                  <a:pt x="309130" y="1155"/>
                </a:lnTo>
                <a:lnTo>
                  <a:pt x="305028" y="0"/>
                </a:lnTo>
                <a:close/>
              </a:path>
            </a:pathLst>
          </a:custGeom>
          <a:solidFill>
            <a:srgbClr val="D8F2AB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2531" y="1007363"/>
            <a:ext cx="1668779" cy="1621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6540" y="1071372"/>
            <a:ext cx="1540763" cy="14935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6251" y="3951795"/>
            <a:ext cx="233768" cy="2224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429" y="3746462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892854" y="549909"/>
                </a:moveTo>
                <a:lnTo>
                  <a:pt x="349059" y="549909"/>
                </a:lnTo>
                <a:lnTo>
                  <a:pt x="314896" y="568959"/>
                </a:lnTo>
                <a:lnTo>
                  <a:pt x="301282" y="579119"/>
                </a:lnTo>
                <a:lnTo>
                  <a:pt x="294131" y="582929"/>
                </a:lnTo>
                <a:lnTo>
                  <a:pt x="279095" y="603249"/>
                </a:lnTo>
                <a:lnTo>
                  <a:pt x="267030" y="621029"/>
                </a:lnTo>
                <a:lnTo>
                  <a:pt x="247726" y="669289"/>
                </a:lnTo>
                <a:lnTo>
                  <a:pt x="246291" y="680719"/>
                </a:lnTo>
                <a:lnTo>
                  <a:pt x="244525" y="689609"/>
                </a:lnTo>
                <a:lnTo>
                  <a:pt x="243979" y="695959"/>
                </a:lnTo>
                <a:lnTo>
                  <a:pt x="245173" y="702309"/>
                </a:lnTo>
                <a:lnTo>
                  <a:pt x="248107" y="708659"/>
                </a:lnTo>
                <a:lnTo>
                  <a:pt x="251396" y="716279"/>
                </a:lnTo>
                <a:lnTo>
                  <a:pt x="255155" y="735329"/>
                </a:lnTo>
                <a:lnTo>
                  <a:pt x="269024" y="750569"/>
                </a:lnTo>
                <a:lnTo>
                  <a:pt x="278688" y="772159"/>
                </a:lnTo>
                <a:lnTo>
                  <a:pt x="279907" y="773429"/>
                </a:lnTo>
                <a:lnTo>
                  <a:pt x="282676" y="778509"/>
                </a:lnTo>
                <a:lnTo>
                  <a:pt x="284924" y="781049"/>
                </a:lnTo>
                <a:lnTo>
                  <a:pt x="288048" y="782319"/>
                </a:lnTo>
                <a:lnTo>
                  <a:pt x="292912" y="784859"/>
                </a:lnTo>
                <a:lnTo>
                  <a:pt x="297611" y="784859"/>
                </a:lnTo>
                <a:lnTo>
                  <a:pt x="312724" y="793749"/>
                </a:lnTo>
                <a:lnTo>
                  <a:pt x="317398" y="798829"/>
                </a:lnTo>
                <a:lnTo>
                  <a:pt x="325208" y="806449"/>
                </a:lnTo>
                <a:lnTo>
                  <a:pt x="329196" y="807719"/>
                </a:lnTo>
                <a:lnTo>
                  <a:pt x="335279" y="811529"/>
                </a:lnTo>
                <a:lnTo>
                  <a:pt x="341020" y="812799"/>
                </a:lnTo>
                <a:lnTo>
                  <a:pt x="349897" y="812799"/>
                </a:lnTo>
                <a:lnTo>
                  <a:pt x="352844" y="814069"/>
                </a:lnTo>
                <a:lnTo>
                  <a:pt x="358927" y="816609"/>
                </a:lnTo>
                <a:lnTo>
                  <a:pt x="363270" y="820419"/>
                </a:lnTo>
                <a:lnTo>
                  <a:pt x="365518" y="822959"/>
                </a:lnTo>
                <a:lnTo>
                  <a:pt x="369862" y="826769"/>
                </a:lnTo>
                <a:lnTo>
                  <a:pt x="375069" y="829309"/>
                </a:lnTo>
                <a:lnTo>
                  <a:pt x="378015" y="830579"/>
                </a:lnTo>
                <a:lnTo>
                  <a:pt x="380809" y="831850"/>
                </a:lnTo>
                <a:lnTo>
                  <a:pt x="388111" y="831850"/>
                </a:lnTo>
                <a:lnTo>
                  <a:pt x="405320" y="836929"/>
                </a:lnTo>
                <a:lnTo>
                  <a:pt x="418350" y="843279"/>
                </a:lnTo>
                <a:lnTo>
                  <a:pt x="432422" y="849629"/>
                </a:lnTo>
                <a:lnTo>
                  <a:pt x="440423" y="849629"/>
                </a:lnTo>
                <a:lnTo>
                  <a:pt x="446176" y="847089"/>
                </a:lnTo>
                <a:lnTo>
                  <a:pt x="449491" y="844549"/>
                </a:lnTo>
                <a:lnTo>
                  <a:pt x="452627" y="843279"/>
                </a:lnTo>
                <a:lnTo>
                  <a:pt x="454736" y="839469"/>
                </a:lnTo>
                <a:lnTo>
                  <a:pt x="459612" y="836929"/>
                </a:lnTo>
                <a:lnTo>
                  <a:pt x="466051" y="836929"/>
                </a:lnTo>
                <a:lnTo>
                  <a:pt x="472846" y="835660"/>
                </a:lnTo>
                <a:lnTo>
                  <a:pt x="497319" y="802639"/>
                </a:lnTo>
                <a:lnTo>
                  <a:pt x="513626" y="767079"/>
                </a:lnTo>
                <a:lnTo>
                  <a:pt x="518921" y="742949"/>
                </a:lnTo>
                <a:lnTo>
                  <a:pt x="524763" y="717549"/>
                </a:lnTo>
                <a:lnTo>
                  <a:pt x="530771" y="688339"/>
                </a:lnTo>
                <a:lnTo>
                  <a:pt x="533184" y="645159"/>
                </a:lnTo>
                <a:lnTo>
                  <a:pt x="536790" y="608329"/>
                </a:lnTo>
                <a:lnTo>
                  <a:pt x="540219" y="575309"/>
                </a:lnTo>
                <a:lnTo>
                  <a:pt x="582178" y="575309"/>
                </a:lnTo>
                <a:lnTo>
                  <a:pt x="580262" y="567689"/>
                </a:lnTo>
                <a:lnTo>
                  <a:pt x="579412" y="562609"/>
                </a:lnTo>
                <a:lnTo>
                  <a:pt x="900858" y="562609"/>
                </a:lnTo>
                <a:lnTo>
                  <a:pt x="900125" y="561339"/>
                </a:lnTo>
                <a:lnTo>
                  <a:pt x="894930" y="553719"/>
                </a:lnTo>
                <a:lnTo>
                  <a:pt x="892854" y="549909"/>
                </a:lnTo>
                <a:close/>
              </a:path>
              <a:path w="951865" h="849629">
                <a:moveTo>
                  <a:pt x="582178" y="575309"/>
                </a:moveTo>
                <a:lnTo>
                  <a:pt x="540219" y="575309"/>
                </a:lnTo>
                <a:lnTo>
                  <a:pt x="542937" y="593089"/>
                </a:lnTo>
                <a:lnTo>
                  <a:pt x="545782" y="626109"/>
                </a:lnTo>
                <a:lnTo>
                  <a:pt x="548703" y="636269"/>
                </a:lnTo>
                <a:lnTo>
                  <a:pt x="547255" y="652779"/>
                </a:lnTo>
                <a:lnTo>
                  <a:pt x="559231" y="713739"/>
                </a:lnTo>
                <a:lnTo>
                  <a:pt x="564095" y="715009"/>
                </a:lnTo>
                <a:lnTo>
                  <a:pt x="564946" y="718819"/>
                </a:lnTo>
                <a:lnTo>
                  <a:pt x="561619" y="725169"/>
                </a:lnTo>
                <a:lnTo>
                  <a:pt x="565569" y="740409"/>
                </a:lnTo>
                <a:lnTo>
                  <a:pt x="570522" y="765809"/>
                </a:lnTo>
                <a:lnTo>
                  <a:pt x="584034" y="784859"/>
                </a:lnTo>
                <a:lnTo>
                  <a:pt x="602272" y="793749"/>
                </a:lnTo>
                <a:lnTo>
                  <a:pt x="601281" y="779779"/>
                </a:lnTo>
                <a:lnTo>
                  <a:pt x="616841" y="779779"/>
                </a:lnTo>
                <a:lnTo>
                  <a:pt x="618858" y="777239"/>
                </a:lnTo>
                <a:lnTo>
                  <a:pt x="624509" y="755649"/>
                </a:lnTo>
                <a:lnTo>
                  <a:pt x="619544" y="730249"/>
                </a:lnTo>
                <a:lnTo>
                  <a:pt x="618210" y="713739"/>
                </a:lnTo>
                <a:lnTo>
                  <a:pt x="611962" y="709929"/>
                </a:lnTo>
                <a:lnTo>
                  <a:pt x="611111" y="706119"/>
                </a:lnTo>
                <a:lnTo>
                  <a:pt x="615822" y="702309"/>
                </a:lnTo>
                <a:lnTo>
                  <a:pt x="603846" y="641349"/>
                </a:lnTo>
                <a:lnTo>
                  <a:pt x="595718" y="627379"/>
                </a:lnTo>
                <a:lnTo>
                  <a:pt x="594537" y="617219"/>
                </a:lnTo>
                <a:lnTo>
                  <a:pt x="584733" y="585469"/>
                </a:lnTo>
                <a:lnTo>
                  <a:pt x="582178" y="575309"/>
                </a:lnTo>
                <a:close/>
              </a:path>
              <a:path w="951865" h="849629">
                <a:moveTo>
                  <a:pt x="616841" y="779779"/>
                </a:moveTo>
                <a:lnTo>
                  <a:pt x="601281" y="779779"/>
                </a:lnTo>
                <a:lnTo>
                  <a:pt x="605751" y="793749"/>
                </a:lnTo>
                <a:lnTo>
                  <a:pt x="616841" y="779779"/>
                </a:lnTo>
                <a:close/>
              </a:path>
              <a:path w="951865" h="849629">
                <a:moveTo>
                  <a:pt x="788837" y="778509"/>
                </a:moveTo>
                <a:lnTo>
                  <a:pt x="756500" y="778509"/>
                </a:lnTo>
                <a:lnTo>
                  <a:pt x="762063" y="779779"/>
                </a:lnTo>
                <a:lnTo>
                  <a:pt x="765187" y="781049"/>
                </a:lnTo>
                <a:lnTo>
                  <a:pt x="769023" y="782319"/>
                </a:lnTo>
                <a:lnTo>
                  <a:pt x="772667" y="782319"/>
                </a:lnTo>
                <a:lnTo>
                  <a:pt x="779106" y="783589"/>
                </a:lnTo>
                <a:lnTo>
                  <a:pt x="784161" y="781049"/>
                </a:lnTo>
                <a:lnTo>
                  <a:pt x="786777" y="781049"/>
                </a:lnTo>
                <a:lnTo>
                  <a:pt x="788837" y="778509"/>
                </a:lnTo>
                <a:close/>
              </a:path>
              <a:path w="951865" h="849629">
                <a:moveTo>
                  <a:pt x="900858" y="562609"/>
                </a:moveTo>
                <a:lnTo>
                  <a:pt x="579412" y="562609"/>
                </a:lnTo>
                <a:lnTo>
                  <a:pt x="587197" y="575309"/>
                </a:lnTo>
                <a:lnTo>
                  <a:pt x="595845" y="591819"/>
                </a:lnTo>
                <a:lnTo>
                  <a:pt x="613473" y="626109"/>
                </a:lnTo>
                <a:lnTo>
                  <a:pt x="634377" y="668019"/>
                </a:lnTo>
                <a:lnTo>
                  <a:pt x="651001" y="692149"/>
                </a:lnTo>
                <a:lnTo>
                  <a:pt x="679919" y="734059"/>
                </a:lnTo>
                <a:lnTo>
                  <a:pt x="731799" y="777239"/>
                </a:lnTo>
                <a:lnTo>
                  <a:pt x="743610" y="782319"/>
                </a:lnTo>
                <a:lnTo>
                  <a:pt x="750747" y="781049"/>
                </a:lnTo>
                <a:lnTo>
                  <a:pt x="751624" y="781049"/>
                </a:lnTo>
                <a:lnTo>
                  <a:pt x="754760" y="778509"/>
                </a:lnTo>
                <a:lnTo>
                  <a:pt x="788837" y="778509"/>
                </a:lnTo>
                <a:lnTo>
                  <a:pt x="797077" y="768349"/>
                </a:lnTo>
                <a:lnTo>
                  <a:pt x="806691" y="758189"/>
                </a:lnTo>
                <a:lnTo>
                  <a:pt x="820826" y="746759"/>
                </a:lnTo>
                <a:lnTo>
                  <a:pt x="827443" y="744219"/>
                </a:lnTo>
                <a:lnTo>
                  <a:pt x="829881" y="742949"/>
                </a:lnTo>
                <a:lnTo>
                  <a:pt x="832154" y="740409"/>
                </a:lnTo>
                <a:lnTo>
                  <a:pt x="835659" y="735329"/>
                </a:lnTo>
                <a:lnTo>
                  <a:pt x="838276" y="730249"/>
                </a:lnTo>
                <a:lnTo>
                  <a:pt x="839508" y="726439"/>
                </a:lnTo>
                <a:lnTo>
                  <a:pt x="842136" y="721359"/>
                </a:lnTo>
                <a:lnTo>
                  <a:pt x="846505" y="716279"/>
                </a:lnTo>
                <a:lnTo>
                  <a:pt x="848779" y="713739"/>
                </a:lnTo>
                <a:lnTo>
                  <a:pt x="853998" y="713739"/>
                </a:lnTo>
                <a:lnTo>
                  <a:pt x="856437" y="712469"/>
                </a:lnTo>
                <a:lnTo>
                  <a:pt x="862025" y="707389"/>
                </a:lnTo>
                <a:lnTo>
                  <a:pt x="866393" y="702309"/>
                </a:lnTo>
                <a:lnTo>
                  <a:pt x="869365" y="699769"/>
                </a:lnTo>
                <a:lnTo>
                  <a:pt x="873747" y="689609"/>
                </a:lnTo>
                <a:lnTo>
                  <a:pt x="876033" y="683259"/>
                </a:lnTo>
                <a:lnTo>
                  <a:pt x="875855" y="681989"/>
                </a:lnTo>
                <a:lnTo>
                  <a:pt x="876223" y="679449"/>
                </a:lnTo>
                <a:lnTo>
                  <a:pt x="879017" y="674369"/>
                </a:lnTo>
                <a:lnTo>
                  <a:pt x="882154" y="671829"/>
                </a:lnTo>
                <a:lnTo>
                  <a:pt x="887044" y="669289"/>
                </a:lnTo>
                <a:lnTo>
                  <a:pt x="891057" y="666749"/>
                </a:lnTo>
                <a:lnTo>
                  <a:pt x="894892" y="664209"/>
                </a:lnTo>
                <a:lnTo>
                  <a:pt x="896988" y="660399"/>
                </a:lnTo>
                <a:lnTo>
                  <a:pt x="898220" y="657859"/>
                </a:lnTo>
                <a:lnTo>
                  <a:pt x="898931" y="651509"/>
                </a:lnTo>
                <a:lnTo>
                  <a:pt x="898588" y="650239"/>
                </a:lnTo>
                <a:lnTo>
                  <a:pt x="900239" y="626109"/>
                </a:lnTo>
                <a:lnTo>
                  <a:pt x="907275" y="607059"/>
                </a:lnTo>
                <a:lnTo>
                  <a:pt x="903503" y="588009"/>
                </a:lnTo>
                <a:lnTo>
                  <a:pt x="903706" y="579119"/>
                </a:lnTo>
                <a:lnTo>
                  <a:pt x="904252" y="572769"/>
                </a:lnTo>
                <a:lnTo>
                  <a:pt x="903058" y="566419"/>
                </a:lnTo>
                <a:lnTo>
                  <a:pt x="900858" y="562609"/>
                </a:lnTo>
                <a:close/>
              </a:path>
              <a:path w="951865" h="849629">
                <a:moveTo>
                  <a:pt x="50393" y="166369"/>
                </a:moveTo>
                <a:lnTo>
                  <a:pt x="46050" y="167639"/>
                </a:lnTo>
                <a:lnTo>
                  <a:pt x="35763" y="170179"/>
                </a:lnTo>
                <a:lnTo>
                  <a:pt x="29844" y="172719"/>
                </a:lnTo>
                <a:lnTo>
                  <a:pt x="23050" y="175259"/>
                </a:lnTo>
                <a:lnTo>
                  <a:pt x="10147" y="182879"/>
                </a:lnTo>
                <a:lnTo>
                  <a:pt x="5778" y="187959"/>
                </a:lnTo>
                <a:lnTo>
                  <a:pt x="2108" y="191769"/>
                </a:lnTo>
                <a:lnTo>
                  <a:pt x="0" y="200659"/>
                </a:lnTo>
                <a:lnTo>
                  <a:pt x="1015" y="205739"/>
                </a:lnTo>
                <a:lnTo>
                  <a:pt x="2400" y="208279"/>
                </a:lnTo>
                <a:lnTo>
                  <a:pt x="4419" y="227329"/>
                </a:lnTo>
                <a:lnTo>
                  <a:pt x="19227" y="274319"/>
                </a:lnTo>
                <a:lnTo>
                  <a:pt x="58572" y="369569"/>
                </a:lnTo>
                <a:lnTo>
                  <a:pt x="76009" y="407669"/>
                </a:lnTo>
                <a:lnTo>
                  <a:pt x="100342" y="467359"/>
                </a:lnTo>
                <a:lnTo>
                  <a:pt x="130975" y="516889"/>
                </a:lnTo>
                <a:lnTo>
                  <a:pt x="177634" y="556259"/>
                </a:lnTo>
                <a:lnTo>
                  <a:pt x="198843" y="563879"/>
                </a:lnTo>
                <a:lnTo>
                  <a:pt x="227558" y="562609"/>
                </a:lnTo>
                <a:lnTo>
                  <a:pt x="255231" y="560069"/>
                </a:lnTo>
                <a:lnTo>
                  <a:pt x="349059" y="549909"/>
                </a:lnTo>
                <a:lnTo>
                  <a:pt x="892854" y="549909"/>
                </a:lnTo>
                <a:lnTo>
                  <a:pt x="852982" y="505459"/>
                </a:lnTo>
                <a:lnTo>
                  <a:pt x="813917" y="481329"/>
                </a:lnTo>
                <a:lnTo>
                  <a:pt x="805395" y="480059"/>
                </a:lnTo>
                <a:lnTo>
                  <a:pt x="789393" y="476249"/>
                </a:lnTo>
                <a:lnTo>
                  <a:pt x="750430" y="471169"/>
                </a:lnTo>
                <a:lnTo>
                  <a:pt x="773118" y="464819"/>
                </a:lnTo>
                <a:lnTo>
                  <a:pt x="511365" y="464819"/>
                </a:lnTo>
                <a:lnTo>
                  <a:pt x="470814" y="415289"/>
                </a:lnTo>
                <a:lnTo>
                  <a:pt x="416026" y="356869"/>
                </a:lnTo>
                <a:lnTo>
                  <a:pt x="326682" y="279399"/>
                </a:lnTo>
                <a:lnTo>
                  <a:pt x="262801" y="234949"/>
                </a:lnTo>
                <a:lnTo>
                  <a:pt x="184124" y="194309"/>
                </a:lnTo>
                <a:lnTo>
                  <a:pt x="112153" y="172719"/>
                </a:lnTo>
                <a:lnTo>
                  <a:pt x="50393" y="166369"/>
                </a:lnTo>
                <a:close/>
              </a:path>
              <a:path w="951865" h="849629">
                <a:moveTo>
                  <a:pt x="530631" y="429259"/>
                </a:moveTo>
                <a:lnTo>
                  <a:pt x="522452" y="429259"/>
                </a:lnTo>
                <a:lnTo>
                  <a:pt x="518261" y="430529"/>
                </a:lnTo>
                <a:lnTo>
                  <a:pt x="515302" y="434339"/>
                </a:lnTo>
                <a:lnTo>
                  <a:pt x="513372" y="438149"/>
                </a:lnTo>
                <a:lnTo>
                  <a:pt x="513359" y="443229"/>
                </a:lnTo>
                <a:lnTo>
                  <a:pt x="516458" y="449579"/>
                </a:lnTo>
                <a:lnTo>
                  <a:pt x="512775" y="458469"/>
                </a:lnTo>
                <a:lnTo>
                  <a:pt x="511721" y="462279"/>
                </a:lnTo>
                <a:lnTo>
                  <a:pt x="511365" y="464819"/>
                </a:lnTo>
                <a:lnTo>
                  <a:pt x="773118" y="464819"/>
                </a:lnTo>
                <a:lnTo>
                  <a:pt x="795807" y="458469"/>
                </a:lnTo>
                <a:lnTo>
                  <a:pt x="566204" y="458469"/>
                </a:lnTo>
                <a:lnTo>
                  <a:pt x="564997" y="452119"/>
                </a:lnTo>
                <a:lnTo>
                  <a:pt x="562571" y="449579"/>
                </a:lnTo>
                <a:lnTo>
                  <a:pt x="555980" y="443229"/>
                </a:lnTo>
                <a:lnTo>
                  <a:pt x="557745" y="438149"/>
                </a:lnTo>
                <a:lnTo>
                  <a:pt x="557758" y="434339"/>
                </a:lnTo>
                <a:lnTo>
                  <a:pt x="556031" y="430529"/>
                </a:lnTo>
                <a:lnTo>
                  <a:pt x="530796" y="430529"/>
                </a:lnTo>
                <a:lnTo>
                  <a:pt x="530631" y="429259"/>
                </a:lnTo>
                <a:close/>
              </a:path>
              <a:path w="951865" h="849629">
                <a:moveTo>
                  <a:pt x="910247" y="0"/>
                </a:moveTo>
                <a:lnTo>
                  <a:pt x="903109" y="1269"/>
                </a:lnTo>
                <a:lnTo>
                  <a:pt x="896835" y="1269"/>
                </a:lnTo>
                <a:lnTo>
                  <a:pt x="886218" y="2539"/>
                </a:lnTo>
                <a:lnTo>
                  <a:pt x="826947" y="31749"/>
                </a:lnTo>
                <a:lnTo>
                  <a:pt x="767448" y="78739"/>
                </a:lnTo>
                <a:lnTo>
                  <a:pt x="711187" y="147319"/>
                </a:lnTo>
                <a:lnTo>
                  <a:pt x="668845" y="212089"/>
                </a:lnTo>
                <a:lnTo>
                  <a:pt x="615403" y="317499"/>
                </a:lnTo>
                <a:lnTo>
                  <a:pt x="586612" y="392429"/>
                </a:lnTo>
                <a:lnTo>
                  <a:pt x="571131" y="441959"/>
                </a:lnTo>
                <a:lnTo>
                  <a:pt x="566204" y="458469"/>
                </a:lnTo>
                <a:lnTo>
                  <a:pt x="795807" y="458469"/>
                </a:lnTo>
                <a:lnTo>
                  <a:pt x="841184" y="445769"/>
                </a:lnTo>
                <a:lnTo>
                  <a:pt x="894499" y="426719"/>
                </a:lnTo>
                <a:lnTo>
                  <a:pt x="927163" y="389889"/>
                </a:lnTo>
                <a:lnTo>
                  <a:pt x="947229" y="322579"/>
                </a:lnTo>
                <a:lnTo>
                  <a:pt x="949326" y="234949"/>
                </a:lnTo>
                <a:lnTo>
                  <a:pt x="950988" y="194309"/>
                </a:lnTo>
                <a:lnTo>
                  <a:pt x="951687" y="91439"/>
                </a:lnTo>
                <a:lnTo>
                  <a:pt x="946467" y="41909"/>
                </a:lnTo>
                <a:lnTo>
                  <a:pt x="941831" y="22859"/>
                </a:lnTo>
                <a:lnTo>
                  <a:pt x="942187" y="20319"/>
                </a:lnTo>
                <a:lnTo>
                  <a:pt x="941158" y="15239"/>
                </a:lnTo>
                <a:lnTo>
                  <a:pt x="936307" y="8889"/>
                </a:lnTo>
                <a:lnTo>
                  <a:pt x="931278" y="6349"/>
                </a:lnTo>
                <a:lnTo>
                  <a:pt x="925194" y="2539"/>
                </a:lnTo>
                <a:lnTo>
                  <a:pt x="910247" y="0"/>
                </a:lnTo>
                <a:close/>
              </a:path>
              <a:path w="951865" h="849629">
                <a:moveTo>
                  <a:pt x="543699" y="422909"/>
                </a:moveTo>
                <a:lnTo>
                  <a:pt x="537603" y="424179"/>
                </a:lnTo>
                <a:lnTo>
                  <a:pt x="528561" y="424179"/>
                </a:lnTo>
                <a:lnTo>
                  <a:pt x="528904" y="425449"/>
                </a:lnTo>
                <a:lnTo>
                  <a:pt x="524548" y="426719"/>
                </a:lnTo>
                <a:lnTo>
                  <a:pt x="526973" y="429259"/>
                </a:lnTo>
                <a:lnTo>
                  <a:pt x="530631" y="429259"/>
                </a:lnTo>
                <a:lnTo>
                  <a:pt x="530796" y="430529"/>
                </a:lnTo>
                <a:lnTo>
                  <a:pt x="556031" y="430529"/>
                </a:lnTo>
                <a:lnTo>
                  <a:pt x="552742" y="426719"/>
                </a:lnTo>
                <a:lnTo>
                  <a:pt x="548741" y="425449"/>
                </a:lnTo>
                <a:lnTo>
                  <a:pt x="542480" y="425449"/>
                </a:lnTo>
                <a:lnTo>
                  <a:pt x="543699" y="422909"/>
                </a:lnTo>
                <a:close/>
              </a:path>
              <a:path w="951865" h="849629">
                <a:moveTo>
                  <a:pt x="532739" y="421639"/>
                </a:moveTo>
                <a:lnTo>
                  <a:pt x="531342" y="424179"/>
                </a:lnTo>
                <a:lnTo>
                  <a:pt x="537603" y="424179"/>
                </a:lnTo>
                <a:lnTo>
                  <a:pt x="535609" y="422909"/>
                </a:lnTo>
                <a:lnTo>
                  <a:pt x="533780" y="422909"/>
                </a:lnTo>
                <a:lnTo>
                  <a:pt x="532739" y="421639"/>
                </a:lnTo>
                <a:close/>
              </a:path>
              <a:path w="951865" h="849629">
                <a:moveTo>
                  <a:pt x="533615" y="421639"/>
                </a:moveTo>
                <a:lnTo>
                  <a:pt x="533780" y="422909"/>
                </a:lnTo>
                <a:lnTo>
                  <a:pt x="535609" y="422909"/>
                </a:lnTo>
                <a:lnTo>
                  <a:pt x="533615" y="42163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04" y="1443850"/>
            <a:ext cx="356870" cy="193040"/>
          </a:xfrm>
          <a:custGeom>
            <a:avLst/>
            <a:gdLst/>
            <a:ahLst/>
            <a:cxnLst/>
            <a:rect l="l" t="t" r="r" b="b"/>
            <a:pathLst>
              <a:path w="356870" h="193039">
                <a:moveTo>
                  <a:pt x="9080" y="0"/>
                </a:moveTo>
                <a:lnTo>
                  <a:pt x="4546" y="0"/>
                </a:lnTo>
                <a:lnTo>
                  <a:pt x="0" y="4533"/>
                </a:lnTo>
                <a:lnTo>
                  <a:pt x="9080" y="13614"/>
                </a:lnTo>
                <a:lnTo>
                  <a:pt x="18160" y="15887"/>
                </a:lnTo>
                <a:lnTo>
                  <a:pt x="31775" y="20421"/>
                </a:lnTo>
                <a:lnTo>
                  <a:pt x="45402" y="27228"/>
                </a:lnTo>
                <a:lnTo>
                  <a:pt x="338175" y="183832"/>
                </a:lnTo>
                <a:lnTo>
                  <a:pt x="349529" y="190639"/>
                </a:lnTo>
                <a:lnTo>
                  <a:pt x="356336" y="192912"/>
                </a:lnTo>
                <a:lnTo>
                  <a:pt x="356336" y="188379"/>
                </a:lnTo>
                <a:lnTo>
                  <a:pt x="65824" y="24955"/>
                </a:lnTo>
                <a:lnTo>
                  <a:pt x="38582" y="9067"/>
                </a:lnTo>
                <a:lnTo>
                  <a:pt x="24968" y="2260"/>
                </a:lnTo>
                <a:lnTo>
                  <a:pt x="9080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324" y="1225956"/>
            <a:ext cx="43180" cy="401955"/>
          </a:xfrm>
          <a:custGeom>
            <a:avLst/>
            <a:gdLst/>
            <a:ahLst/>
            <a:cxnLst/>
            <a:rect l="l" t="t" r="r" b="b"/>
            <a:pathLst>
              <a:path w="43179" h="401955">
                <a:moveTo>
                  <a:pt x="40855" y="0"/>
                </a:moveTo>
                <a:lnTo>
                  <a:pt x="36322" y="0"/>
                </a:lnTo>
                <a:lnTo>
                  <a:pt x="31775" y="4533"/>
                </a:lnTo>
                <a:lnTo>
                  <a:pt x="27241" y="18160"/>
                </a:lnTo>
                <a:lnTo>
                  <a:pt x="24968" y="34048"/>
                </a:lnTo>
                <a:lnTo>
                  <a:pt x="22694" y="65824"/>
                </a:lnTo>
                <a:lnTo>
                  <a:pt x="0" y="379031"/>
                </a:lnTo>
                <a:lnTo>
                  <a:pt x="0" y="401726"/>
                </a:lnTo>
                <a:lnTo>
                  <a:pt x="2273" y="399453"/>
                </a:lnTo>
                <a:lnTo>
                  <a:pt x="4546" y="392645"/>
                </a:lnTo>
                <a:lnTo>
                  <a:pt x="6807" y="381292"/>
                </a:lnTo>
                <a:lnTo>
                  <a:pt x="36322" y="49936"/>
                </a:lnTo>
                <a:lnTo>
                  <a:pt x="38582" y="34048"/>
                </a:lnTo>
                <a:lnTo>
                  <a:pt x="43129" y="11353"/>
                </a:lnTo>
                <a:lnTo>
                  <a:pt x="43129" y="2273"/>
                </a:lnTo>
                <a:lnTo>
                  <a:pt x="40855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3" y="685787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373" y="1501470"/>
                </a:moveTo>
                <a:lnTo>
                  <a:pt x="650506" y="1501470"/>
                </a:lnTo>
                <a:lnTo>
                  <a:pt x="674103" y="1505394"/>
                </a:lnTo>
                <a:lnTo>
                  <a:pt x="699643" y="1509318"/>
                </a:lnTo>
                <a:lnTo>
                  <a:pt x="709472" y="1505394"/>
                </a:lnTo>
                <a:lnTo>
                  <a:pt x="714373" y="1501470"/>
                </a:lnTo>
                <a:close/>
              </a:path>
              <a:path w="1313180" h="1509395">
                <a:moveTo>
                  <a:pt x="722570" y="1491640"/>
                </a:moveTo>
                <a:lnTo>
                  <a:pt x="560108" y="1491640"/>
                </a:lnTo>
                <a:lnTo>
                  <a:pt x="571906" y="1493608"/>
                </a:lnTo>
                <a:lnTo>
                  <a:pt x="583692" y="1499501"/>
                </a:lnTo>
                <a:lnTo>
                  <a:pt x="593521" y="1503438"/>
                </a:lnTo>
                <a:lnTo>
                  <a:pt x="601383" y="1505394"/>
                </a:lnTo>
                <a:lnTo>
                  <a:pt x="611212" y="1505394"/>
                </a:lnTo>
                <a:lnTo>
                  <a:pt x="622998" y="1503438"/>
                </a:lnTo>
                <a:lnTo>
                  <a:pt x="636752" y="1501470"/>
                </a:lnTo>
                <a:lnTo>
                  <a:pt x="714373" y="1501470"/>
                </a:lnTo>
                <a:lnTo>
                  <a:pt x="719289" y="1497533"/>
                </a:lnTo>
                <a:lnTo>
                  <a:pt x="721258" y="1493608"/>
                </a:lnTo>
                <a:lnTo>
                  <a:pt x="722570" y="1491640"/>
                </a:lnTo>
                <a:close/>
              </a:path>
              <a:path w="1313180" h="1509395">
                <a:moveTo>
                  <a:pt x="740918" y="1473949"/>
                </a:moveTo>
                <a:lnTo>
                  <a:pt x="479539" y="1473949"/>
                </a:lnTo>
                <a:lnTo>
                  <a:pt x="487387" y="1475905"/>
                </a:lnTo>
                <a:lnTo>
                  <a:pt x="491324" y="1479842"/>
                </a:lnTo>
                <a:lnTo>
                  <a:pt x="501154" y="1485734"/>
                </a:lnTo>
                <a:lnTo>
                  <a:pt x="514908" y="1493608"/>
                </a:lnTo>
                <a:lnTo>
                  <a:pt x="532599" y="1495564"/>
                </a:lnTo>
                <a:lnTo>
                  <a:pt x="548309" y="1495564"/>
                </a:lnTo>
                <a:lnTo>
                  <a:pt x="556171" y="1491640"/>
                </a:lnTo>
                <a:lnTo>
                  <a:pt x="722570" y="1491640"/>
                </a:lnTo>
                <a:lnTo>
                  <a:pt x="725195" y="1487703"/>
                </a:lnTo>
                <a:lnTo>
                  <a:pt x="727163" y="1483779"/>
                </a:lnTo>
                <a:lnTo>
                  <a:pt x="731088" y="1479842"/>
                </a:lnTo>
                <a:lnTo>
                  <a:pt x="736993" y="1475905"/>
                </a:lnTo>
                <a:lnTo>
                  <a:pt x="740918" y="1473949"/>
                </a:lnTo>
                <a:close/>
              </a:path>
              <a:path w="1313180" h="1509395">
                <a:moveTo>
                  <a:pt x="742886" y="1094651"/>
                </a:moveTo>
                <a:lnTo>
                  <a:pt x="432371" y="1094651"/>
                </a:lnTo>
                <a:lnTo>
                  <a:pt x="389128" y="1139863"/>
                </a:lnTo>
                <a:lnTo>
                  <a:pt x="373405" y="1159510"/>
                </a:lnTo>
                <a:lnTo>
                  <a:pt x="365544" y="1171295"/>
                </a:lnTo>
                <a:lnTo>
                  <a:pt x="341960" y="1238123"/>
                </a:lnTo>
                <a:lnTo>
                  <a:pt x="334098" y="1322616"/>
                </a:lnTo>
                <a:lnTo>
                  <a:pt x="338035" y="1340319"/>
                </a:lnTo>
                <a:lnTo>
                  <a:pt x="340004" y="1354061"/>
                </a:lnTo>
                <a:lnTo>
                  <a:pt x="341960" y="1365859"/>
                </a:lnTo>
                <a:lnTo>
                  <a:pt x="353745" y="1381582"/>
                </a:lnTo>
                <a:lnTo>
                  <a:pt x="361619" y="1391412"/>
                </a:lnTo>
                <a:lnTo>
                  <a:pt x="375373" y="1418920"/>
                </a:lnTo>
                <a:lnTo>
                  <a:pt x="404850" y="1434642"/>
                </a:lnTo>
                <a:lnTo>
                  <a:pt x="430403" y="1462163"/>
                </a:lnTo>
                <a:lnTo>
                  <a:pt x="432371" y="1466088"/>
                </a:lnTo>
                <a:lnTo>
                  <a:pt x="438264" y="1470025"/>
                </a:lnTo>
                <a:lnTo>
                  <a:pt x="455942" y="1475905"/>
                </a:lnTo>
                <a:lnTo>
                  <a:pt x="465772" y="1473949"/>
                </a:lnTo>
                <a:lnTo>
                  <a:pt x="744855" y="1473949"/>
                </a:lnTo>
                <a:lnTo>
                  <a:pt x="774331" y="1413027"/>
                </a:lnTo>
                <a:lnTo>
                  <a:pt x="780211" y="1373720"/>
                </a:lnTo>
                <a:lnTo>
                  <a:pt x="782180" y="1344244"/>
                </a:lnTo>
                <a:lnTo>
                  <a:pt x="780211" y="1306906"/>
                </a:lnTo>
                <a:lnTo>
                  <a:pt x="776300" y="1263662"/>
                </a:lnTo>
                <a:lnTo>
                  <a:pt x="772363" y="1216494"/>
                </a:lnTo>
                <a:lnTo>
                  <a:pt x="756640" y="1151636"/>
                </a:lnTo>
                <a:lnTo>
                  <a:pt x="742886" y="1094651"/>
                </a:lnTo>
                <a:close/>
              </a:path>
              <a:path w="1313180" h="1509395">
                <a:moveTo>
                  <a:pt x="926738" y="1242047"/>
                </a:moveTo>
                <a:lnTo>
                  <a:pt x="835253" y="1242047"/>
                </a:lnTo>
                <a:lnTo>
                  <a:pt x="839177" y="1249908"/>
                </a:lnTo>
                <a:lnTo>
                  <a:pt x="835253" y="1259738"/>
                </a:lnTo>
                <a:lnTo>
                  <a:pt x="849007" y="1281353"/>
                </a:lnTo>
                <a:lnTo>
                  <a:pt x="868667" y="1316723"/>
                </a:lnTo>
                <a:lnTo>
                  <a:pt x="898144" y="1338351"/>
                </a:lnTo>
                <a:lnTo>
                  <a:pt x="929589" y="1346200"/>
                </a:lnTo>
                <a:lnTo>
                  <a:pt x="921715" y="1324584"/>
                </a:lnTo>
                <a:lnTo>
                  <a:pt x="942552" y="1324584"/>
                </a:lnTo>
                <a:lnTo>
                  <a:pt x="947267" y="1312786"/>
                </a:lnTo>
                <a:lnTo>
                  <a:pt x="945299" y="1275461"/>
                </a:lnTo>
                <a:lnTo>
                  <a:pt x="926738" y="1242047"/>
                </a:lnTo>
                <a:close/>
              </a:path>
              <a:path w="1313180" h="1509395">
                <a:moveTo>
                  <a:pt x="942552" y="1324584"/>
                </a:moveTo>
                <a:lnTo>
                  <a:pt x="921715" y="1324584"/>
                </a:lnTo>
                <a:lnTo>
                  <a:pt x="935482" y="1342275"/>
                </a:lnTo>
                <a:lnTo>
                  <a:pt x="942552" y="1324584"/>
                </a:lnTo>
                <a:close/>
              </a:path>
              <a:path w="1313180" h="1509395">
                <a:moveTo>
                  <a:pt x="1312417" y="1004252"/>
                </a:moveTo>
                <a:lnTo>
                  <a:pt x="786117" y="1004252"/>
                </a:lnTo>
                <a:lnTo>
                  <a:pt x="825423" y="1039622"/>
                </a:lnTo>
                <a:lnTo>
                  <a:pt x="868667" y="1084834"/>
                </a:lnTo>
                <a:lnTo>
                  <a:pt x="917790" y="1137894"/>
                </a:lnTo>
                <a:lnTo>
                  <a:pt x="955128" y="1169339"/>
                </a:lnTo>
                <a:lnTo>
                  <a:pt x="988542" y="1194879"/>
                </a:lnTo>
                <a:lnTo>
                  <a:pt x="1043559" y="1232217"/>
                </a:lnTo>
                <a:lnTo>
                  <a:pt x="1078941" y="1247940"/>
                </a:lnTo>
                <a:lnTo>
                  <a:pt x="1118247" y="1259738"/>
                </a:lnTo>
                <a:lnTo>
                  <a:pt x="1137907" y="1259738"/>
                </a:lnTo>
                <a:lnTo>
                  <a:pt x="1147724" y="1257769"/>
                </a:lnTo>
                <a:lnTo>
                  <a:pt x="1153617" y="1251864"/>
                </a:lnTo>
                <a:lnTo>
                  <a:pt x="1159522" y="1247940"/>
                </a:lnTo>
                <a:lnTo>
                  <a:pt x="1181146" y="1247940"/>
                </a:lnTo>
                <a:lnTo>
                  <a:pt x="1192936" y="1244015"/>
                </a:lnTo>
                <a:lnTo>
                  <a:pt x="1202766" y="1238123"/>
                </a:lnTo>
                <a:lnTo>
                  <a:pt x="1212583" y="1214539"/>
                </a:lnTo>
                <a:lnTo>
                  <a:pt x="1222413" y="1194879"/>
                </a:lnTo>
                <a:lnTo>
                  <a:pt x="1230274" y="1181125"/>
                </a:lnTo>
                <a:lnTo>
                  <a:pt x="1238135" y="1171295"/>
                </a:lnTo>
                <a:lnTo>
                  <a:pt x="1245984" y="1163434"/>
                </a:lnTo>
                <a:lnTo>
                  <a:pt x="1251889" y="1155573"/>
                </a:lnTo>
                <a:lnTo>
                  <a:pt x="1255814" y="1147724"/>
                </a:lnTo>
                <a:lnTo>
                  <a:pt x="1255814" y="1135926"/>
                </a:lnTo>
                <a:lnTo>
                  <a:pt x="1263688" y="1112342"/>
                </a:lnTo>
                <a:lnTo>
                  <a:pt x="1265643" y="1108417"/>
                </a:lnTo>
                <a:lnTo>
                  <a:pt x="1273505" y="1104480"/>
                </a:lnTo>
                <a:lnTo>
                  <a:pt x="1275461" y="1100543"/>
                </a:lnTo>
                <a:lnTo>
                  <a:pt x="1283335" y="1092682"/>
                </a:lnTo>
                <a:lnTo>
                  <a:pt x="1289227" y="1076972"/>
                </a:lnTo>
                <a:lnTo>
                  <a:pt x="1291196" y="1059281"/>
                </a:lnTo>
                <a:lnTo>
                  <a:pt x="1293164" y="1049451"/>
                </a:lnTo>
                <a:lnTo>
                  <a:pt x="1291196" y="1047496"/>
                </a:lnTo>
                <a:lnTo>
                  <a:pt x="1291196" y="1043559"/>
                </a:lnTo>
                <a:lnTo>
                  <a:pt x="1293164" y="1035697"/>
                </a:lnTo>
                <a:lnTo>
                  <a:pt x="1301026" y="1023899"/>
                </a:lnTo>
                <a:lnTo>
                  <a:pt x="1306906" y="1018006"/>
                </a:lnTo>
                <a:lnTo>
                  <a:pt x="1310843" y="1012113"/>
                </a:lnTo>
                <a:lnTo>
                  <a:pt x="1312417" y="1004252"/>
                </a:lnTo>
                <a:close/>
              </a:path>
              <a:path w="1313180" h="1509395">
                <a:moveTo>
                  <a:pt x="1181146" y="1247940"/>
                </a:moveTo>
                <a:lnTo>
                  <a:pt x="1169352" y="1247940"/>
                </a:lnTo>
                <a:lnTo>
                  <a:pt x="1175232" y="1249908"/>
                </a:lnTo>
                <a:lnTo>
                  <a:pt x="1181146" y="1247940"/>
                </a:lnTo>
                <a:close/>
              </a:path>
              <a:path w="1313180" h="1509395">
                <a:moveTo>
                  <a:pt x="809794" y="1043559"/>
                </a:moveTo>
                <a:lnTo>
                  <a:pt x="733056" y="1043559"/>
                </a:lnTo>
                <a:lnTo>
                  <a:pt x="746810" y="1069098"/>
                </a:lnTo>
                <a:lnTo>
                  <a:pt x="766470" y="1118235"/>
                </a:lnTo>
                <a:lnTo>
                  <a:pt x="776300" y="1131989"/>
                </a:lnTo>
                <a:lnTo>
                  <a:pt x="780211" y="1155573"/>
                </a:lnTo>
                <a:lnTo>
                  <a:pt x="797902" y="1188986"/>
                </a:lnTo>
                <a:lnTo>
                  <a:pt x="825423" y="1244015"/>
                </a:lnTo>
                <a:lnTo>
                  <a:pt x="835253" y="1242047"/>
                </a:lnTo>
                <a:lnTo>
                  <a:pt x="926738" y="1242047"/>
                </a:lnTo>
                <a:lnTo>
                  <a:pt x="925652" y="1240091"/>
                </a:lnTo>
                <a:lnTo>
                  <a:pt x="915822" y="1216494"/>
                </a:lnTo>
                <a:lnTo>
                  <a:pt x="906005" y="1214539"/>
                </a:lnTo>
                <a:lnTo>
                  <a:pt x="902068" y="1206677"/>
                </a:lnTo>
                <a:lnTo>
                  <a:pt x="906005" y="1200772"/>
                </a:lnTo>
                <a:lnTo>
                  <a:pt x="882408" y="1153604"/>
                </a:lnTo>
                <a:lnTo>
                  <a:pt x="876528" y="1145755"/>
                </a:lnTo>
                <a:lnTo>
                  <a:pt x="858837" y="1112342"/>
                </a:lnTo>
                <a:lnTo>
                  <a:pt x="841146" y="1096619"/>
                </a:lnTo>
                <a:lnTo>
                  <a:pt x="835253" y="1080897"/>
                </a:lnTo>
                <a:lnTo>
                  <a:pt x="809794" y="1043559"/>
                </a:lnTo>
                <a:close/>
              </a:path>
              <a:path w="1313180" h="1509395">
                <a:moveTo>
                  <a:pt x="17703" y="632815"/>
                </a:moveTo>
                <a:lnTo>
                  <a:pt x="0" y="632815"/>
                </a:lnTo>
                <a:lnTo>
                  <a:pt x="0" y="1065174"/>
                </a:lnTo>
                <a:lnTo>
                  <a:pt x="43243" y="1110373"/>
                </a:lnTo>
                <a:lnTo>
                  <a:pt x="86487" y="1145755"/>
                </a:lnTo>
                <a:lnTo>
                  <a:pt x="135610" y="1173264"/>
                </a:lnTo>
                <a:lnTo>
                  <a:pt x="176885" y="1185049"/>
                </a:lnTo>
                <a:lnTo>
                  <a:pt x="212255" y="1185049"/>
                </a:lnTo>
                <a:lnTo>
                  <a:pt x="294792" y="1153604"/>
                </a:lnTo>
                <a:lnTo>
                  <a:pt x="432371" y="1094651"/>
                </a:lnTo>
                <a:lnTo>
                  <a:pt x="742886" y="1094651"/>
                </a:lnTo>
                <a:lnTo>
                  <a:pt x="733056" y="1043559"/>
                </a:lnTo>
                <a:lnTo>
                  <a:pt x="809794" y="1043559"/>
                </a:lnTo>
                <a:lnTo>
                  <a:pt x="805776" y="1037666"/>
                </a:lnTo>
                <a:lnTo>
                  <a:pt x="790041" y="1012113"/>
                </a:lnTo>
                <a:lnTo>
                  <a:pt x="786117" y="1004252"/>
                </a:lnTo>
                <a:lnTo>
                  <a:pt x="1312417" y="1004252"/>
                </a:lnTo>
                <a:lnTo>
                  <a:pt x="1312811" y="1002284"/>
                </a:lnTo>
                <a:lnTo>
                  <a:pt x="1312811" y="994422"/>
                </a:lnTo>
                <a:lnTo>
                  <a:pt x="1310843" y="988517"/>
                </a:lnTo>
                <a:lnTo>
                  <a:pt x="1301026" y="951191"/>
                </a:lnTo>
                <a:lnTo>
                  <a:pt x="1302994" y="917778"/>
                </a:lnTo>
                <a:lnTo>
                  <a:pt x="1289227" y="892225"/>
                </a:lnTo>
                <a:lnTo>
                  <a:pt x="1287916" y="888301"/>
                </a:lnTo>
                <a:lnTo>
                  <a:pt x="638721" y="888301"/>
                </a:lnTo>
                <a:lnTo>
                  <a:pt x="622998" y="878471"/>
                </a:lnTo>
                <a:lnTo>
                  <a:pt x="552246" y="833272"/>
                </a:lnTo>
                <a:lnTo>
                  <a:pt x="442201" y="770382"/>
                </a:lnTo>
                <a:lnTo>
                  <a:pt x="271208" y="695706"/>
                </a:lnTo>
                <a:lnTo>
                  <a:pt x="155257" y="658368"/>
                </a:lnTo>
                <a:lnTo>
                  <a:pt x="17703" y="632815"/>
                </a:lnTo>
                <a:close/>
              </a:path>
              <a:path w="1313180" h="1509395">
                <a:moveTo>
                  <a:pt x="652475" y="813625"/>
                </a:moveTo>
                <a:lnTo>
                  <a:pt x="650506" y="813625"/>
                </a:lnTo>
                <a:lnTo>
                  <a:pt x="648538" y="817549"/>
                </a:lnTo>
                <a:lnTo>
                  <a:pt x="644626" y="819518"/>
                </a:lnTo>
                <a:lnTo>
                  <a:pt x="646569" y="821486"/>
                </a:lnTo>
                <a:lnTo>
                  <a:pt x="638721" y="825411"/>
                </a:lnTo>
                <a:lnTo>
                  <a:pt x="644626" y="827366"/>
                </a:lnTo>
                <a:lnTo>
                  <a:pt x="644626" y="829335"/>
                </a:lnTo>
                <a:lnTo>
                  <a:pt x="638721" y="831303"/>
                </a:lnTo>
                <a:lnTo>
                  <a:pt x="632828" y="835240"/>
                </a:lnTo>
                <a:lnTo>
                  <a:pt x="628891" y="841133"/>
                </a:lnTo>
                <a:lnTo>
                  <a:pt x="628891" y="848994"/>
                </a:lnTo>
                <a:lnTo>
                  <a:pt x="630859" y="854900"/>
                </a:lnTo>
                <a:lnTo>
                  <a:pt x="634796" y="860780"/>
                </a:lnTo>
                <a:lnTo>
                  <a:pt x="638721" y="862749"/>
                </a:lnTo>
                <a:lnTo>
                  <a:pt x="636752" y="878471"/>
                </a:lnTo>
                <a:lnTo>
                  <a:pt x="638721" y="888301"/>
                </a:lnTo>
                <a:lnTo>
                  <a:pt x="1287916" y="888301"/>
                </a:lnTo>
                <a:lnTo>
                  <a:pt x="1285290" y="880440"/>
                </a:lnTo>
                <a:lnTo>
                  <a:pt x="1283335" y="870610"/>
                </a:lnTo>
                <a:lnTo>
                  <a:pt x="1277429" y="860780"/>
                </a:lnTo>
                <a:lnTo>
                  <a:pt x="1271549" y="854900"/>
                </a:lnTo>
                <a:lnTo>
                  <a:pt x="717334" y="854900"/>
                </a:lnTo>
                <a:lnTo>
                  <a:pt x="715365" y="848994"/>
                </a:lnTo>
                <a:lnTo>
                  <a:pt x="707504" y="843102"/>
                </a:lnTo>
                <a:lnTo>
                  <a:pt x="695718" y="835240"/>
                </a:lnTo>
                <a:lnTo>
                  <a:pt x="695718" y="829335"/>
                </a:lnTo>
                <a:lnTo>
                  <a:pt x="693750" y="821486"/>
                </a:lnTo>
                <a:lnTo>
                  <a:pt x="689813" y="815581"/>
                </a:lnTo>
                <a:lnTo>
                  <a:pt x="658368" y="815581"/>
                </a:lnTo>
                <a:lnTo>
                  <a:pt x="652475" y="813625"/>
                </a:lnTo>
                <a:close/>
              </a:path>
              <a:path w="1313180" h="1509395">
                <a:moveTo>
                  <a:pt x="1065187" y="0"/>
                </a:moveTo>
                <a:lnTo>
                  <a:pt x="1025880" y="0"/>
                </a:lnTo>
                <a:lnTo>
                  <a:pt x="1010158" y="5892"/>
                </a:lnTo>
                <a:lnTo>
                  <a:pt x="913853" y="88430"/>
                </a:lnTo>
                <a:lnTo>
                  <a:pt x="845070" y="186702"/>
                </a:lnTo>
                <a:lnTo>
                  <a:pt x="792010" y="316407"/>
                </a:lnTo>
                <a:lnTo>
                  <a:pt x="758596" y="434327"/>
                </a:lnTo>
                <a:lnTo>
                  <a:pt x="727163" y="617093"/>
                </a:lnTo>
                <a:lnTo>
                  <a:pt x="719289" y="744829"/>
                </a:lnTo>
                <a:lnTo>
                  <a:pt x="717380" y="825411"/>
                </a:lnTo>
                <a:lnTo>
                  <a:pt x="717334" y="854900"/>
                </a:lnTo>
                <a:lnTo>
                  <a:pt x="1271549" y="854900"/>
                </a:lnTo>
                <a:lnTo>
                  <a:pt x="1173276" y="790041"/>
                </a:lnTo>
                <a:lnTo>
                  <a:pt x="1002296" y="786104"/>
                </a:lnTo>
                <a:lnTo>
                  <a:pt x="1128077" y="705523"/>
                </a:lnTo>
                <a:lnTo>
                  <a:pt x="1163447" y="679983"/>
                </a:lnTo>
                <a:lnTo>
                  <a:pt x="1198829" y="652475"/>
                </a:lnTo>
                <a:lnTo>
                  <a:pt x="1232242" y="581723"/>
                </a:lnTo>
                <a:lnTo>
                  <a:pt x="1236167" y="526694"/>
                </a:lnTo>
                <a:lnTo>
                  <a:pt x="1230274" y="469709"/>
                </a:lnTo>
                <a:lnTo>
                  <a:pt x="1224368" y="434327"/>
                </a:lnTo>
                <a:lnTo>
                  <a:pt x="1192936" y="338035"/>
                </a:lnTo>
                <a:lnTo>
                  <a:pt x="1177201" y="275145"/>
                </a:lnTo>
                <a:lnTo>
                  <a:pt x="1130046" y="119875"/>
                </a:lnTo>
                <a:lnTo>
                  <a:pt x="1098600" y="45199"/>
                </a:lnTo>
                <a:lnTo>
                  <a:pt x="1082865" y="19646"/>
                </a:lnTo>
                <a:lnTo>
                  <a:pt x="1082865" y="17678"/>
                </a:lnTo>
                <a:lnTo>
                  <a:pt x="1080909" y="11798"/>
                </a:lnTo>
                <a:lnTo>
                  <a:pt x="1075004" y="5892"/>
                </a:lnTo>
                <a:lnTo>
                  <a:pt x="1065187" y="0"/>
                </a:lnTo>
                <a:close/>
              </a:path>
              <a:path w="1313180" h="1509395">
                <a:moveTo>
                  <a:pt x="666242" y="809688"/>
                </a:moveTo>
                <a:lnTo>
                  <a:pt x="662305" y="813625"/>
                </a:lnTo>
                <a:lnTo>
                  <a:pt x="658368" y="815581"/>
                </a:lnTo>
                <a:lnTo>
                  <a:pt x="666242" y="815581"/>
                </a:lnTo>
                <a:lnTo>
                  <a:pt x="666242" y="809688"/>
                </a:lnTo>
                <a:close/>
              </a:path>
              <a:path w="1313180" h="1509395">
                <a:moveTo>
                  <a:pt x="676071" y="811657"/>
                </a:moveTo>
                <a:lnTo>
                  <a:pt x="668197" y="813625"/>
                </a:lnTo>
                <a:lnTo>
                  <a:pt x="666242" y="815581"/>
                </a:lnTo>
                <a:lnTo>
                  <a:pt x="689813" y="815581"/>
                </a:lnTo>
                <a:lnTo>
                  <a:pt x="683920" y="813625"/>
                </a:lnTo>
                <a:lnTo>
                  <a:pt x="676071" y="811657"/>
                </a:lnTo>
                <a:close/>
              </a:path>
              <a:path w="1313180" h="1509395">
                <a:moveTo>
                  <a:pt x="1104493" y="774319"/>
                </a:moveTo>
                <a:lnTo>
                  <a:pt x="1088771" y="774319"/>
                </a:lnTo>
                <a:lnTo>
                  <a:pt x="1063218" y="776274"/>
                </a:lnTo>
                <a:lnTo>
                  <a:pt x="1002296" y="786104"/>
                </a:lnTo>
                <a:lnTo>
                  <a:pt x="1156053" y="786104"/>
                </a:lnTo>
                <a:lnTo>
                  <a:pt x="1104493" y="77431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906" y="4638903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959"/>
                </a:lnTo>
              </a:path>
            </a:pathLst>
          </a:custGeom>
          <a:ln w="13792">
            <a:solidFill>
              <a:srgbClr val="DEF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105" y="4871123"/>
            <a:ext cx="335915" cy="140335"/>
          </a:xfrm>
          <a:custGeom>
            <a:avLst/>
            <a:gdLst/>
            <a:ahLst/>
            <a:cxnLst/>
            <a:rect l="l" t="t" r="r" b="b"/>
            <a:pathLst>
              <a:path w="335915" h="140335">
                <a:moveTo>
                  <a:pt x="328777" y="0"/>
                </a:moveTo>
                <a:lnTo>
                  <a:pt x="314985" y="2298"/>
                </a:lnTo>
                <a:lnTo>
                  <a:pt x="303491" y="6896"/>
                </a:lnTo>
                <a:lnTo>
                  <a:pt x="273596" y="18389"/>
                </a:lnTo>
                <a:lnTo>
                  <a:pt x="18389" y="128752"/>
                </a:lnTo>
                <a:lnTo>
                  <a:pt x="0" y="137947"/>
                </a:lnTo>
                <a:lnTo>
                  <a:pt x="0" y="140246"/>
                </a:lnTo>
                <a:lnTo>
                  <a:pt x="20688" y="133350"/>
                </a:lnTo>
                <a:lnTo>
                  <a:pt x="291998" y="22987"/>
                </a:lnTo>
                <a:lnTo>
                  <a:pt x="308089" y="16090"/>
                </a:lnTo>
                <a:lnTo>
                  <a:pt x="319582" y="13792"/>
                </a:lnTo>
                <a:lnTo>
                  <a:pt x="326478" y="11493"/>
                </a:lnTo>
                <a:lnTo>
                  <a:pt x="335673" y="6896"/>
                </a:lnTo>
                <a:lnTo>
                  <a:pt x="335673" y="2298"/>
                </a:lnTo>
                <a:lnTo>
                  <a:pt x="328777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8" y="1359369"/>
                </a:moveTo>
                <a:lnTo>
                  <a:pt x="319747" y="1359369"/>
                </a:lnTo>
                <a:lnTo>
                  <a:pt x="331508" y="1361325"/>
                </a:lnTo>
                <a:lnTo>
                  <a:pt x="351129" y="1365250"/>
                </a:lnTo>
                <a:lnTo>
                  <a:pt x="374662" y="1365250"/>
                </a:lnTo>
                <a:lnTo>
                  <a:pt x="392328" y="1359369"/>
                </a:lnTo>
                <a:close/>
              </a:path>
              <a:path w="1193165" h="1365250">
                <a:moveTo>
                  <a:pt x="455091" y="1359369"/>
                </a:moveTo>
                <a:lnTo>
                  <a:pt x="404088" y="1359369"/>
                </a:lnTo>
                <a:lnTo>
                  <a:pt x="408012" y="1361325"/>
                </a:lnTo>
                <a:lnTo>
                  <a:pt x="419785" y="1365250"/>
                </a:lnTo>
                <a:lnTo>
                  <a:pt x="441363" y="1365250"/>
                </a:lnTo>
                <a:lnTo>
                  <a:pt x="455091" y="1359369"/>
                </a:lnTo>
                <a:close/>
              </a:path>
              <a:path w="1193165" h="1365250">
                <a:moveTo>
                  <a:pt x="1029958" y="941539"/>
                </a:moveTo>
                <a:lnTo>
                  <a:pt x="290309" y="941539"/>
                </a:lnTo>
                <a:lnTo>
                  <a:pt x="278549" y="984707"/>
                </a:lnTo>
                <a:lnTo>
                  <a:pt x="260896" y="1037666"/>
                </a:lnTo>
                <a:lnTo>
                  <a:pt x="239318" y="1098473"/>
                </a:lnTo>
                <a:lnTo>
                  <a:pt x="231470" y="1139672"/>
                </a:lnTo>
                <a:lnTo>
                  <a:pt x="223621" y="1176934"/>
                </a:lnTo>
                <a:lnTo>
                  <a:pt x="219697" y="1210284"/>
                </a:lnTo>
                <a:lnTo>
                  <a:pt x="217741" y="1235786"/>
                </a:lnTo>
                <a:lnTo>
                  <a:pt x="217741" y="1253439"/>
                </a:lnTo>
                <a:lnTo>
                  <a:pt x="219697" y="1269123"/>
                </a:lnTo>
                <a:lnTo>
                  <a:pt x="227558" y="1304442"/>
                </a:lnTo>
                <a:lnTo>
                  <a:pt x="233438" y="1320126"/>
                </a:lnTo>
                <a:lnTo>
                  <a:pt x="241274" y="1327988"/>
                </a:lnTo>
                <a:lnTo>
                  <a:pt x="243243" y="1327988"/>
                </a:lnTo>
                <a:lnTo>
                  <a:pt x="247167" y="1329931"/>
                </a:lnTo>
                <a:lnTo>
                  <a:pt x="253047" y="1333868"/>
                </a:lnTo>
                <a:lnTo>
                  <a:pt x="258940" y="1345628"/>
                </a:lnTo>
                <a:lnTo>
                  <a:pt x="260896" y="1351521"/>
                </a:lnTo>
                <a:lnTo>
                  <a:pt x="276580" y="1363294"/>
                </a:lnTo>
                <a:lnTo>
                  <a:pt x="300139" y="1361325"/>
                </a:lnTo>
                <a:lnTo>
                  <a:pt x="319747" y="1359369"/>
                </a:lnTo>
                <a:lnTo>
                  <a:pt x="455091" y="1359369"/>
                </a:lnTo>
                <a:lnTo>
                  <a:pt x="462940" y="1355432"/>
                </a:lnTo>
                <a:lnTo>
                  <a:pt x="466864" y="1351521"/>
                </a:lnTo>
                <a:lnTo>
                  <a:pt x="510019" y="1351521"/>
                </a:lnTo>
                <a:lnTo>
                  <a:pt x="515899" y="1347597"/>
                </a:lnTo>
                <a:lnTo>
                  <a:pt x="517867" y="1345628"/>
                </a:lnTo>
                <a:lnTo>
                  <a:pt x="543356" y="1324051"/>
                </a:lnTo>
                <a:lnTo>
                  <a:pt x="570826" y="1310322"/>
                </a:lnTo>
                <a:lnTo>
                  <a:pt x="586524" y="1288745"/>
                </a:lnTo>
                <a:lnTo>
                  <a:pt x="600252" y="1275016"/>
                </a:lnTo>
                <a:lnTo>
                  <a:pt x="604177" y="1267180"/>
                </a:lnTo>
                <a:lnTo>
                  <a:pt x="612025" y="1245590"/>
                </a:lnTo>
                <a:lnTo>
                  <a:pt x="615950" y="1229906"/>
                </a:lnTo>
                <a:lnTo>
                  <a:pt x="617905" y="1155369"/>
                </a:lnTo>
                <a:lnTo>
                  <a:pt x="602221" y="1094549"/>
                </a:lnTo>
                <a:lnTo>
                  <a:pt x="596328" y="1082789"/>
                </a:lnTo>
                <a:lnTo>
                  <a:pt x="582587" y="1065123"/>
                </a:lnTo>
                <a:lnTo>
                  <a:pt x="551218" y="1021981"/>
                </a:lnTo>
                <a:lnTo>
                  <a:pt x="945489" y="1021981"/>
                </a:lnTo>
                <a:lnTo>
                  <a:pt x="980795" y="986675"/>
                </a:lnTo>
                <a:lnTo>
                  <a:pt x="1023950" y="947432"/>
                </a:lnTo>
                <a:lnTo>
                  <a:pt x="1029958" y="941539"/>
                </a:lnTo>
                <a:close/>
              </a:path>
              <a:path w="1193165" h="1365250">
                <a:moveTo>
                  <a:pt x="510019" y="1351521"/>
                </a:moveTo>
                <a:lnTo>
                  <a:pt x="474700" y="1351521"/>
                </a:lnTo>
                <a:lnTo>
                  <a:pt x="486473" y="1353477"/>
                </a:lnTo>
                <a:lnTo>
                  <a:pt x="500202" y="1353477"/>
                </a:lnTo>
                <a:lnTo>
                  <a:pt x="510019" y="1351521"/>
                </a:lnTo>
                <a:close/>
              </a:path>
              <a:path w="1193165" h="1365250">
                <a:moveTo>
                  <a:pt x="140150" y="1176934"/>
                </a:moveTo>
                <a:lnTo>
                  <a:pt x="96113" y="1176934"/>
                </a:lnTo>
                <a:lnTo>
                  <a:pt x="86309" y="1194600"/>
                </a:lnTo>
                <a:lnTo>
                  <a:pt x="115735" y="1192631"/>
                </a:lnTo>
                <a:lnTo>
                  <a:pt x="140150" y="1176934"/>
                </a:lnTo>
                <a:close/>
              </a:path>
              <a:path w="1193165" h="1365250">
                <a:moveTo>
                  <a:pt x="1057939" y="914095"/>
                </a:moveTo>
                <a:lnTo>
                  <a:pt x="239318" y="914095"/>
                </a:lnTo>
                <a:lnTo>
                  <a:pt x="223621" y="933704"/>
                </a:lnTo>
                <a:lnTo>
                  <a:pt x="194195" y="970978"/>
                </a:lnTo>
                <a:lnTo>
                  <a:pt x="186359" y="984707"/>
                </a:lnTo>
                <a:lnTo>
                  <a:pt x="168694" y="996480"/>
                </a:lnTo>
                <a:lnTo>
                  <a:pt x="151053" y="1023937"/>
                </a:lnTo>
                <a:lnTo>
                  <a:pt x="145161" y="1031786"/>
                </a:lnTo>
                <a:lnTo>
                  <a:pt x="119659" y="1069047"/>
                </a:lnTo>
                <a:lnTo>
                  <a:pt x="123583" y="1074928"/>
                </a:lnTo>
                <a:lnTo>
                  <a:pt x="119659" y="1080820"/>
                </a:lnTo>
                <a:lnTo>
                  <a:pt x="109854" y="1082789"/>
                </a:lnTo>
                <a:lnTo>
                  <a:pt x="100050" y="1102398"/>
                </a:lnTo>
                <a:lnTo>
                  <a:pt x="78473" y="1131824"/>
                </a:lnTo>
                <a:lnTo>
                  <a:pt x="74536" y="1165174"/>
                </a:lnTo>
                <a:lnTo>
                  <a:pt x="82384" y="1192631"/>
                </a:lnTo>
                <a:lnTo>
                  <a:pt x="96113" y="1176934"/>
                </a:lnTo>
                <a:lnTo>
                  <a:pt x="140150" y="1176934"/>
                </a:lnTo>
                <a:lnTo>
                  <a:pt x="143192" y="1174978"/>
                </a:lnTo>
                <a:lnTo>
                  <a:pt x="162814" y="1145552"/>
                </a:lnTo>
                <a:lnTo>
                  <a:pt x="176555" y="1127899"/>
                </a:lnTo>
                <a:lnTo>
                  <a:pt x="174586" y="1120051"/>
                </a:lnTo>
                <a:lnTo>
                  <a:pt x="178511" y="1114171"/>
                </a:lnTo>
                <a:lnTo>
                  <a:pt x="186359" y="1114171"/>
                </a:lnTo>
                <a:lnTo>
                  <a:pt x="211861" y="1076896"/>
                </a:lnTo>
                <a:lnTo>
                  <a:pt x="217741" y="1069047"/>
                </a:lnTo>
                <a:lnTo>
                  <a:pt x="235394" y="1041590"/>
                </a:lnTo>
                <a:lnTo>
                  <a:pt x="241274" y="1021981"/>
                </a:lnTo>
                <a:lnTo>
                  <a:pt x="251091" y="1010208"/>
                </a:lnTo>
                <a:lnTo>
                  <a:pt x="272669" y="969010"/>
                </a:lnTo>
                <a:lnTo>
                  <a:pt x="286397" y="945476"/>
                </a:lnTo>
                <a:lnTo>
                  <a:pt x="290309" y="941539"/>
                </a:lnTo>
                <a:lnTo>
                  <a:pt x="1029958" y="941539"/>
                </a:lnTo>
                <a:lnTo>
                  <a:pt x="1057939" y="914095"/>
                </a:lnTo>
                <a:close/>
              </a:path>
              <a:path w="1193165" h="1365250">
                <a:moveTo>
                  <a:pt x="945489" y="1021981"/>
                </a:moveTo>
                <a:lnTo>
                  <a:pt x="551218" y="1021981"/>
                </a:lnTo>
                <a:lnTo>
                  <a:pt x="664984" y="1084745"/>
                </a:lnTo>
                <a:lnTo>
                  <a:pt x="735609" y="1120051"/>
                </a:lnTo>
                <a:lnTo>
                  <a:pt x="766978" y="1123975"/>
                </a:lnTo>
                <a:lnTo>
                  <a:pt x="806221" y="1118095"/>
                </a:lnTo>
                <a:lnTo>
                  <a:pt x="849363" y="1098473"/>
                </a:lnTo>
                <a:lnTo>
                  <a:pt x="892530" y="1069047"/>
                </a:lnTo>
                <a:lnTo>
                  <a:pt x="918032" y="1049439"/>
                </a:lnTo>
                <a:lnTo>
                  <a:pt x="945489" y="1021981"/>
                </a:lnTo>
                <a:close/>
              </a:path>
              <a:path w="1193165" h="1365250">
                <a:moveTo>
                  <a:pt x="0" y="678700"/>
                </a:moveTo>
                <a:lnTo>
                  <a:pt x="0" y="1086700"/>
                </a:lnTo>
                <a:lnTo>
                  <a:pt x="21589" y="1074928"/>
                </a:lnTo>
                <a:lnTo>
                  <a:pt x="51003" y="1059243"/>
                </a:lnTo>
                <a:lnTo>
                  <a:pt x="82384" y="1039622"/>
                </a:lnTo>
                <a:lnTo>
                  <a:pt x="117703" y="1016088"/>
                </a:lnTo>
                <a:lnTo>
                  <a:pt x="162814" y="976858"/>
                </a:lnTo>
                <a:lnTo>
                  <a:pt x="202057" y="943508"/>
                </a:lnTo>
                <a:lnTo>
                  <a:pt x="239318" y="914095"/>
                </a:lnTo>
                <a:lnTo>
                  <a:pt x="1057939" y="914095"/>
                </a:lnTo>
                <a:lnTo>
                  <a:pt x="1125943" y="847394"/>
                </a:lnTo>
                <a:lnTo>
                  <a:pt x="1143678" y="825817"/>
                </a:lnTo>
                <a:lnTo>
                  <a:pt x="380555" y="825817"/>
                </a:lnTo>
                <a:lnTo>
                  <a:pt x="384479" y="819924"/>
                </a:lnTo>
                <a:lnTo>
                  <a:pt x="386435" y="812088"/>
                </a:lnTo>
                <a:lnTo>
                  <a:pt x="386435" y="798347"/>
                </a:lnTo>
                <a:lnTo>
                  <a:pt x="392328" y="796391"/>
                </a:lnTo>
                <a:lnTo>
                  <a:pt x="396252" y="792480"/>
                </a:lnTo>
                <a:lnTo>
                  <a:pt x="400164" y="786587"/>
                </a:lnTo>
                <a:lnTo>
                  <a:pt x="400164" y="780707"/>
                </a:lnTo>
                <a:lnTo>
                  <a:pt x="397552" y="776782"/>
                </a:lnTo>
                <a:lnTo>
                  <a:pt x="321703" y="776782"/>
                </a:lnTo>
                <a:lnTo>
                  <a:pt x="323672" y="759117"/>
                </a:lnTo>
                <a:lnTo>
                  <a:pt x="328598" y="698322"/>
                </a:lnTo>
                <a:lnTo>
                  <a:pt x="74536" y="698322"/>
                </a:lnTo>
                <a:lnTo>
                  <a:pt x="35305" y="686549"/>
                </a:lnTo>
                <a:lnTo>
                  <a:pt x="0" y="678700"/>
                </a:lnTo>
                <a:close/>
              </a:path>
              <a:path w="1193165" h="1365250">
                <a:moveTo>
                  <a:pt x="957249" y="651230"/>
                </a:moveTo>
                <a:lnTo>
                  <a:pt x="833678" y="661047"/>
                </a:lnTo>
                <a:lnTo>
                  <a:pt x="727748" y="684593"/>
                </a:lnTo>
                <a:lnTo>
                  <a:pt x="570826" y="733628"/>
                </a:lnTo>
                <a:lnTo>
                  <a:pt x="466864" y="780707"/>
                </a:lnTo>
                <a:lnTo>
                  <a:pt x="402132" y="814044"/>
                </a:lnTo>
                <a:lnTo>
                  <a:pt x="380555" y="825817"/>
                </a:lnTo>
                <a:lnTo>
                  <a:pt x="1143678" y="825817"/>
                </a:lnTo>
                <a:lnTo>
                  <a:pt x="1171079" y="792480"/>
                </a:lnTo>
                <a:lnTo>
                  <a:pt x="1186764" y="768934"/>
                </a:lnTo>
                <a:lnTo>
                  <a:pt x="1188720" y="766978"/>
                </a:lnTo>
                <a:lnTo>
                  <a:pt x="1192644" y="761085"/>
                </a:lnTo>
                <a:lnTo>
                  <a:pt x="1192644" y="741476"/>
                </a:lnTo>
                <a:lnTo>
                  <a:pt x="1163218" y="702233"/>
                </a:lnTo>
                <a:lnTo>
                  <a:pt x="1063193" y="663003"/>
                </a:lnTo>
                <a:lnTo>
                  <a:pt x="957249" y="651230"/>
                </a:lnTo>
                <a:close/>
              </a:path>
              <a:path w="1193165" h="1365250">
                <a:moveTo>
                  <a:pt x="360934" y="749312"/>
                </a:moveTo>
                <a:lnTo>
                  <a:pt x="355053" y="749312"/>
                </a:lnTo>
                <a:lnTo>
                  <a:pt x="349161" y="753237"/>
                </a:lnTo>
                <a:lnTo>
                  <a:pt x="345249" y="757174"/>
                </a:lnTo>
                <a:lnTo>
                  <a:pt x="341312" y="761085"/>
                </a:lnTo>
                <a:lnTo>
                  <a:pt x="341312" y="766978"/>
                </a:lnTo>
                <a:lnTo>
                  <a:pt x="329552" y="770902"/>
                </a:lnTo>
                <a:lnTo>
                  <a:pt x="321703" y="776782"/>
                </a:lnTo>
                <a:lnTo>
                  <a:pt x="397552" y="776782"/>
                </a:lnTo>
                <a:lnTo>
                  <a:pt x="392328" y="768934"/>
                </a:lnTo>
                <a:lnTo>
                  <a:pt x="390359" y="768934"/>
                </a:lnTo>
                <a:lnTo>
                  <a:pt x="394284" y="766978"/>
                </a:lnTo>
                <a:lnTo>
                  <a:pt x="390359" y="765009"/>
                </a:lnTo>
                <a:lnTo>
                  <a:pt x="388391" y="763041"/>
                </a:lnTo>
                <a:lnTo>
                  <a:pt x="388391" y="761085"/>
                </a:lnTo>
                <a:lnTo>
                  <a:pt x="387090" y="757174"/>
                </a:lnTo>
                <a:lnTo>
                  <a:pt x="370751" y="757174"/>
                </a:lnTo>
                <a:lnTo>
                  <a:pt x="366826" y="753237"/>
                </a:lnTo>
                <a:lnTo>
                  <a:pt x="360934" y="749312"/>
                </a:lnTo>
                <a:close/>
              </a:path>
              <a:path w="1193165" h="1365250">
                <a:moveTo>
                  <a:pt x="372706" y="751281"/>
                </a:moveTo>
                <a:lnTo>
                  <a:pt x="370751" y="757174"/>
                </a:lnTo>
                <a:lnTo>
                  <a:pt x="384479" y="757174"/>
                </a:lnTo>
                <a:lnTo>
                  <a:pt x="384479" y="755205"/>
                </a:lnTo>
                <a:lnTo>
                  <a:pt x="376631" y="755205"/>
                </a:lnTo>
                <a:lnTo>
                  <a:pt x="372706" y="751281"/>
                </a:lnTo>
                <a:close/>
              </a:path>
              <a:path w="1193165" h="1365250">
                <a:moveTo>
                  <a:pt x="386435" y="755205"/>
                </a:moveTo>
                <a:lnTo>
                  <a:pt x="384479" y="757174"/>
                </a:lnTo>
                <a:lnTo>
                  <a:pt x="387090" y="757174"/>
                </a:lnTo>
                <a:lnTo>
                  <a:pt x="386435" y="755205"/>
                </a:lnTo>
                <a:close/>
              </a:path>
              <a:path w="1193165" h="1365250">
                <a:moveTo>
                  <a:pt x="378587" y="751281"/>
                </a:moveTo>
                <a:lnTo>
                  <a:pt x="376631" y="755205"/>
                </a:lnTo>
                <a:lnTo>
                  <a:pt x="382511" y="755205"/>
                </a:lnTo>
                <a:lnTo>
                  <a:pt x="378587" y="751281"/>
                </a:lnTo>
                <a:close/>
              </a:path>
              <a:path w="1193165" h="1365250">
                <a:moveTo>
                  <a:pt x="115735" y="0"/>
                </a:moveTo>
                <a:lnTo>
                  <a:pt x="88277" y="0"/>
                </a:lnTo>
                <a:lnTo>
                  <a:pt x="80429" y="3924"/>
                </a:lnTo>
                <a:lnTo>
                  <a:pt x="76504" y="9804"/>
                </a:lnTo>
                <a:lnTo>
                  <a:pt x="74536" y="13728"/>
                </a:lnTo>
                <a:lnTo>
                  <a:pt x="56895" y="37274"/>
                </a:lnTo>
                <a:lnTo>
                  <a:pt x="23533" y="98082"/>
                </a:lnTo>
                <a:lnTo>
                  <a:pt x="0" y="154965"/>
                </a:lnTo>
                <a:lnTo>
                  <a:pt x="0" y="637501"/>
                </a:lnTo>
                <a:lnTo>
                  <a:pt x="74536" y="698322"/>
                </a:lnTo>
                <a:lnTo>
                  <a:pt x="328598" y="698322"/>
                </a:lnTo>
                <a:lnTo>
                  <a:pt x="329552" y="686549"/>
                </a:lnTo>
                <a:lnTo>
                  <a:pt x="333476" y="574738"/>
                </a:lnTo>
                <a:lnTo>
                  <a:pt x="321703" y="409968"/>
                </a:lnTo>
                <a:lnTo>
                  <a:pt x="304050" y="302082"/>
                </a:lnTo>
                <a:lnTo>
                  <a:pt x="268744" y="182422"/>
                </a:lnTo>
                <a:lnTo>
                  <a:pt x="217741" y="90233"/>
                </a:lnTo>
                <a:lnTo>
                  <a:pt x="160858" y="21577"/>
                </a:lnTo>
                <a:lnTo>
                  <a:pt x="133388" y="5892"/>
                </a:lnTo>
                <a:lnTo>
                  <a:pt x="115735" y="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9412" y="0"/>
            <a:ext cx="281165" cy="1883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6648" y="1257"/>
            <a:ext cx="1266825" cy="989330"/>
          </a:xfrm>
          <a:custGeom>
            <a:avLst/>
            <a:gdLst/>
            <a:ahLst/>
            <a:cxnLst/>
            <a:rect l="l" t="t" r="r" b="b"/>
            <a:pathLst>
              <a:path w="1266825" h="989330">
                <a:moveTo>
                  <a:pt x="1169316" y="355600"/>
                </a:moveTo>
                <a:lnTo>
                  <a:pt x="474662" y="355600"/>
                </a:lnTo>
                <a:lnTo>
                  <a:pt x="412762" y="406400"/>
                </a:lnTo>
                <a:lnTo>
                  <a:pt x="386956" y="438150"/>
                </a:lnTo>
                <a:lnTo>
                  <a:pt x="381787" y="445770"/>
                </a:lnTo>
                <a:lnTo>
                  <a:pt x="379221" y="448310"/>
                </a:lnTo>
                <a:lnTo>
                  <a:pt x="379221" y="450850"/>
                </a:lnTo>
                <a:lnTo>
                  <a:pt x="343103" y="530860"/>
                </a:lnTo>
                <a:lnTo>
                  <a:pt x="348259" y="541020"/>
                </a:lnTo>
                <a:lnTo>
                  <a:pt x="348259" y="551180"/>
                </a:lnTo>
                <a:lnTo>
                  <a:pt x="340525" y="574040"/>
                </a:lnTo>
                <a:lnTo>
                  <a:pt x="332778" y="593090"/>
                </a:lnTo>
                <a:lnTo>
                  <a:pt x="330199" y="623570"/>
                </a:lnTo>
                <a:lnTo>
                  <a:pt x="335368" y="633730"/>
                </a:lnTo>
                <a:lnTo>
                  <a:pt x="340525" y="641350"/>
                </a:lnTo>
                <a:lnTo>
                  <a:pt x="355993" y="648970"/>
                </a:lnTo>
                <a:lnTo>
                  <a:pt x="358584" y="651510"/>
                </a:lnTo>
                <a:lnTo>
                  <a:pt x="363740" y="662940"/>
                </a:lnTo>
                <a:lnTo>
                  <a:pt x="363740" y="675640"/>
                </a:lnTo>
                <a:lnTo>
                  <a:pt x="368896" y="695960"/>
                </a:lnTo>
                <a:lnTo>
                  <a:pt x="376643" y="703580"/>
                </a:lnTo>
                <a:lnTo>
                  <a:pt x="386956" y="708660"/>
                </a:lnTo>
                <a:lnTo>
                  <a:pt x="410171" y="708660"/>
                </a:lnTo>
                <a:lnTo>
                  <a:pt x="420496" y="713740"/>
                </a:lnTo>
                <a:lnTo>
                  <a:pt x="423062" y="718820"/>
                </a:lnTo>
                <a:lnTo>
                  <a:pt x="425653" y="728980"/>
                </a:lnTo>
                <a:lnTo>
                  <a:pt x="425653" y="734060"/>
                </a:lnTo>
                <a:lnTo>
                  <a:pt x="428231" y="748030"/>
                </a:lnTo>
                <a:lnTo>
                  <a:pt x="430822" y="758190"/>
                </a:lnTo>
                <a:lnTo>
                  <a:pt x="433387" y="765810"/>
                </a:lnTo>
                <a:lnTo>
                  <a:pt x="438556" y="770890"/>
                </a:lnTo>
                <a:lnTo>
                  <a:pt x="469506" y="770890"/>
                </a:lnTo>
                <a:lnTo>
                  <a:pt x="477240" y="773430"/>
                </a:lnTo>
                <a:lnTo>
                  <a:pt x="482396" y="783590"/>
                </a:lnTo>
                <a:lnTo>
                  <a:pt x="487565" y="788670"/>
                </a:lnTo>
                <a:lnTo>
                  <a:pt x="487565" y="793750"/>
                </a:lnTo>
                <a:lnTo>
                  <a:pt x="490143" y="801370"/>
                </a:lnTo>
                <a:lnTo>
                  <a:pt x="487565" y="808990"/>
                </a:lnTo>
                <a:lnTo>
                  <a:pt x="484987" y="819150"/>
                </a:lnTo>
                <a:lnTo>
                  <a:pt x="469506" y="861060"/>
                </a:lnTo>
                <a:lnTo>
                  <a:pt x="464350" y="876300"/>
                </a:lnTo>
                <a:lnTo>
                  <a:pt x="456615" y="881380"/>
                </a:lnTo>
                <a:lnTo>
                  <a:pt x="448868" y="891540"/>
                </a:lnTo>
                <a:lnTo>
                  <a:pt x="435965" y="923290"/>
                </a:lnTo>
                <a:lnTo>
                  <a:pt x="433387" y="928370"/>
                </a:lnTo>
                <a:lnTo>
                  <a:pt x="430822" y="946150"/>
                </a:lnTo>
                <a:lnTo>
                  <a:pt x="433387" y="963930"/>
                </a:lnTo>
                <a:lnTo>
                  <a:pt x="435965" y="971550"/>
                </a:lnTo>
                <a:lnTo>
                  <a:pt x="441121" y="979170"/>
                </a:lnTo>
                <a:lnTo>
                  <a:pt x="448868" y="984250"/>
                </a:lnTo>
                <a:lnTo>
                  <a:pt x="459181" y="989330"/>
                </a:lnTo>
                <a:lnTo>
                  <a:pt x="469506" y="989330"/>
                </a:lnTo>
                <a:lnTo>
                  <a:pt x="479831" y="984250"/>
                </a:lnTo>
                <a:lnTo>
                  <a:pt x="487565" y="976630"/>
                </a:lnTo>
                <a:lnTo>
                  <a:pt x="497890" y="961390"/>
                </a:lnTo>
                <a:lnTo>
                  <a:pt x="503046" y="941070"/>
                </a:lnTo>
                <a:lnTo>
                  <a:pt x="513359" y="901700"/>
                </a:lnTo>
                <a:lnTo>
                  <a:pt x="531418" y="853440"/>
                </a:lnTo>
                <a:lnTo>
                  <a:pt x="552056" y="843280"/>
                </a:lnTo>
                <a:lnTo>
                  <a:pt x="606234" y="843280"/>
                </a:lnTo>
                <a:lnTo>
                  <a:pt x="611390" y="840740"/>
                </a:lnTo>
                <a:lnTo>
                  <a:pt x="616559" y="835660"/>
                </a:lnTo>
                <a:lnTo>
                  <a:pt x="662978" y="835660"/>
                </a:lnTo>
                <a:lnTo>
                  <a:pt x="665568" y="830580"/>
                </a:lnTo>
                <a:lnTo>
                  <a:pt x="670725" y="814070"/>
                </a:lnTo>
                <a:lnTo>
                  <a:pt x="673303" y="798830"/>
                </a:lnTo>
                <a:lnTo>
                  <a:pt x="673303" y="781050"/>
                </a:lnTo>
                <a:lnTo>
                  <a:pt x="683628" y="750570"/>
                </a:lnTo>
                <a:lnTo>
                  <a:pt x="683628" y="736600"/>
                </a:lnTo>
                <a:lnTo>
                  <a:pt x="701687" y="734060"/>
                </a:lnTo>
                <a:lnTo>
                  <a:pt x="709421" y="688340"/>
                </a:lnTo>
                <a:lnTo>
                  <a:pt x="717156" y="610870"/>
                </a:lnTo>
                <a:lnTo>
                  <a:pt x="719734" y="513080"/>
                </a:lnTo>
                <a:lnTo>
                  <a:pt x="719734" y="438150"/>
                </a:lnTo>
                <a:lnTo>
                  <a:pt x="722312" y="427990"/>
                </a:lnTo>
                <a:lnTo>
                  <a:pt x="724903" y="415290"/>
                </a:lnTo>
                <a:lnTo>
                  <a:pt x="724903" y="396240"/>
                </a:lnTo>
                <a:lnTo>
                  <a:pt x="722312" y="386080"/>
                </a:lnTo>
                <a:lnTo>
                  <a:pt x="724903" y="381000"/>
                </a:lnTo>
                <a:lnTo>
                  <a:pt x="727468" y="378460"/>
                </a:lnTo>
                <a:lnTo>
                  <a:pt x="784224" y="378460"/>
                </a:lnTo>
                <a:lnTo>
                  <a:pt x="781646" y="370840"/>
                </a:lnTo>
                <a:lnTo>
                  <a:pt x="786803" y="368300"/>
                </a:lnTo>
                <a:lnTo>
                  <a:pt x="1180951" y="368300"/>
                </a:lnTo>
                <a:lnTo>
                  <a:pt x="1169316" y="355600"/>
                </a:lnTo>
                <a:close/>
              </a:path>
              <a:path w="1266825" h="989330">
                <a:moveTo>
                  <a:pt x="1194683" y="750570"/>
                </a:moveTo>
                <a:lnTo>
                  <a:pt x="1117003" y="750570"/>
                </a:lnTo>
                <a:lnTo>
                  <a:pt x="1124750" y="753110"/>
                </a:lnTo>
                <a:lnTo>
                  <a:pt x="1142796" y="770890"/>
                </a:lnTo>
                <a:lnTo>
                  <a:pt x="1181506" y="828040"/>
                </a:lnTo>
                <a:lnTo>
                  <a:pt x="1217625" y="861060"/>
                </a:lnTo>
                <a:lnTo>
                  <a:pt x="1227937" y="863600"/>
                </a:lnTo>
                <a:lnTo>
                  <a:pt x="1243418" y="858520"/>
                </a:lnTo>
                <a:lnTo>
                  <a:pt x="1253731" y="843280"/>
                </a:lnTo>
                <a:lnTo>
                  <a:pt x="1256309" y="835660"/>
                </a:lnTo>
                <a:lnTo>
                  <a:pt x="1256309" y="828040"/>
                </a:lnTo>
                <a:lnTo>
                  <a:pt x="1240840" y="788670"/>
                </a:lnTo>
                <a:lnTo>
                  <a:pt x="1196974" y="753110"/>
                </a:lnTo>
                <a:lnTo>
                  <a:pt x="1194683" y="750570"/>
                </a:lnTo>
                <a:close/>
              </a:path>
              <a:path w="1266825" h="989330">
                <a:moveTo>
                  <a:pt x="606234" y="843280"/>
                </a:moveTo>
                <a:lnTo>
                  <a:pt x="559790" y="843280"/>
                </a:lnTo>
                <a:lnTo>
                  <a:pt x="572693" y="845820"/>
                </a:lnTo>
                <a:lnTo>
                  <a:pt x="585584" y="850900"/>
                </a:lnTo>
                <a:lnTo>
                  <a:pt x="588175" y="850900"/>
                </a:lnTo>
                <a:lnTo>
                  <a:pt x="588175" y="853440"/>
                </a:lnTo>
                <a:lnTo>
                  <a:pt x="595909" y="850900"/>
                </a:lnTo>
                <a:lnTo>
                  <a:pt x="601065" y="848360"/>
                </a:lnTo>
                <a:lnTo>
                  <a:pt x="606234" y="843280"/>
                </a:lnTo>
                <a:close/>
              </a:path>
              <a:path w="1266825" h="989330">
                <a:moveTo>
                  <a:pt x="662978" y="835660"/>
                </a:moveTo>
                <a:lnTo>
                  <a:pt x="634606" y="835660"/>
                </a:lnTo>
                <a:lnTo>
                  <a:pt x="642353" y="838200"/>
                </a:lnTo>
                <a:lnTo>
                  <a:pt x="644918" y="838200"/>
                </a:lnTo>
                <a:lnTo>
                  <a:pt x="650087" y="840740"/>
                </a:lnTo>
                <a:lnTo>
                  <a:pt x="657821" y="838200"/>
                </a:lnTo>
                <a:lnTo>
                  <a:pt x="662978" y="835660"/>
                </a:lnTo>
                <a:close/>
              </a:path>
              <a:path w="1266825" h="989330">
                <a:moveTo>
                  <a:pt x="1180951" y="368300"/>
                </a:moveTo>
                <a:lnTo>
                  <a:pt x="786803" y="368300"/>
                </a:lnTo>
                <a:lnTo>
                  <a:pt x="794550" y="375920"/>
                </a:lnTo>
                <a:lnTo>
                  <a:pt x="797128" y="383540"/>
                </a:lnTo>
                <a:lnTo>
                  <a:pt x="802297" y="401320"/>
                </a:lnTo>
                <a:lnTo>
                  <a:pt x="807440" y="415290"/>
                </a:lnTo>
                <a:lnTo>
                  <a:pt x="815187" y="422910"/>
                </a:lnTo>
                <a:lnTo>
                  <a:pt x="840981" y="495300"/>
                </a:lnTo>
                <a:lnTo>
                  <a:pt x="874521" y="585470"/>
                </a:lnTo>
                <a:lnTo>
                  <a:pt x="905471" y="654050"/>
                </a:lnTo>
                <a:lnTo>
                  <a:pt x="928700" y="695960"/>
                </a:lnTo>
                <a:lnTo>
                  <a:pt x="944168" y="695960"/>
                </a:lnTo>
                <a:lnTo>
                  <a:pt x="949324" y="706120"/>
                </a:lnTo>
                <a:lnTo>
                  <a:pt x="969975" y="731520"/>
                </a:lnTo>
                <a:lnTo>
                  <a:pt x="975118" y="750570"/>
                </a:lnTo>
                <a:lnTo>
                  <a:pt x="990599" y="775970"/>
                </a:lnTo>
                <a:lnTo>
                  <a:pt x="998334" y="778510"/>
                </a:lnTo>
                <a:lnTo>
                  <a:pt x="1000925" y="781050"/>
                </a:lnTo>
                <a:lnTo>
                  <a:pt x="1011237" y="778510"/>
                </a:lnTo>
                <a:lnTo>
                  <a:pt x="1016393" y="775970"/>
                </a:lnTo>
                <a:lnTo>
                  <a:pt x="1018984" y="775970"/>
                </a:lnTo>
                <a:lnTo>
                  <a:pt x="1024140" y="770890"/>
                </a:lnTo>
                <a:lnTo>
                  <a:pt x="1037043" y="765810"/>
                </a:lnTo>
                <a:lnTo>
                  <a:pt x="1079169" y="765810"/>
                </a:lnTo>
                <a:lnTo>
                  <a:pt x="1086053" y="760730"/>
                </a:lnTo>
                <a:lnTo>
                  <a:pt x="1096378" y="755650"/>
                </a:lnTo>
                <a:lnTo>
                  <a:pt x="1104112" y="750570"/>
                </a:lnTo>
                <a:lnTo>
                  <a:pt x="1194683" y="750570"/>
                </a:lnTo>
                <a:lnTo>
                  <a:pt x="1186662" y="741680"/>
                </a:lnTo>
                <a:lnTo>
                  <a:pt x="1160856" y="708660"/>
                </a:lnTo>
                <a:lnTo>
                  <a:pt x="1153121" y="698500"/>
                </a:lnTo>
                <a:lnTo>
                  <a:pt x="1147965" y="683260"/>
                </a:lnTo>
                <a:lnTo>
                  <a:pt x="1147965" y="678180"/>
                </a:lnTo>
                <a:lnTo>
                  <a:pt x="1150556" y="670560"/>
                </a:lnTo>
                <a:lnTo>
                  <a:pt x="1153121" y="665480"/>
                </a:lnTo>
                <a:lnTo>
                  <a:pt x="1153121" y="662940"/>
                </a:lnTo>
                <a:lnTo>
                  <a:pt x="1158290" y="656590"/>
                </a:lnTo>
                <a:lnTo>
                  <a:pt x="1166025" y="654050"/>
                </a:lnTo>
                <a:lnTo>
                  <a:pt x="1176337" y="651510"/>
                </a:lnTo>
                <a:lnTo>
                  <a:pt x="1184084" y="648970"/>
                </a:lnTo>
                <a:lnTo>
                  <a:pt x="1186662" y="643890"/>
                </a:lnTo>
                <a:lnTo>
                  <a:pt x="1191831" y="638810"/>
                </a:lnTo>
                <a:lnTo>
                  <a:pt x="1191831" y="621030"/>
                </a:lnTo>
                <a:lnTo>
                  <a:pt x="1186662" y="608330"/>
                </a:lnTo>
                <a:lnTo>
                  <a:pt x="1186662" y="588010"/>
                </a:lnTo>
                <a:lnTo>
                  <a:pt x="1191831" y="582930"/>
                </a:lnTo>
                <a:lnTo>
                  <a:pt x="1194396" y="577850"/>
                </a:lnTo>
                <a:lnTo>
                  <a:pt x="1202131" y="574040"/>
                </a:lnTo>
                <a:lnTo>
                  <a:pt x="1209878" y="574040"/>
                </a:lnTo>
                <a:lnTo>
                  <a:pt x="1215034" y="568960"/>
                </a:lnTo>
                <a:lnTo>
                  <a:pt x="1225359" y="561340"/>
                </a:lnTo>
                <a:lnTo>
                  <a:pt x="1227937" y="556260"/>
                </a:lnTo>
                <a:lnTo>
                  <a:pt x="1227937" y="530860"/>
                </a:lnTo>
                <a:lnTo>
                  <a:pt x="1222781" y="518160"/>
                </a:lnTo>
                <a:lnTo>
                  <a:pt x="1225359" y="508000"/>
                </a:lnTo>
                <a:lnTo>
                  <a:pt x="1240840" y="491490"/>
                </a:lnTo>
                <a:lnTo>
                  <a:pt x="1243418" y="481330"/>
                </a:lnTo>
                <a:lnTo>
                  <a:pt x="1240840" y="471170"/>
                </a:lnTo>
                <a:lnTo>
                  <a:pt x="1230515" y="443230"/>
                </a:lnTo>
                <a:lnTo>
                  <a:pt x="1217625" y="427990"/>
                </a:lnTo>
                <a:lnTo>
                  <a:pt x="1204721" y="408940"/>
                </a:lnTo>
                <a:lnTo>
                  <a:pt x="1199565" y="398780"/>
                </a:lnTo>
                <a:lnTo>
                  <a:pt x="1199565" y="388620"/>
                </a:lnTo>
                <a:lnTo>
                  <a:pt x="1180951" y="368300"/>
                </a:lnTo>
                <a:close/>
              </a:path>
              <a:path w="1266825" h="989330">
                <a:moveTo>
                  <a:pt x="1079169" y="765810"/>
                </a:moveTo>
                <a:lnTo>
                  <a:pt x="1047356" y="765810"/>
                </a:lnTo>
                <a:lnTo>
                  <a:pt x="1057681" y="770890"/>
                </a:lnTo>
                <a:lnTo>
                  <a:pt x="1065415" y="773430"/>
                </a:lnTo>
                <a:lnTo>
                  <a:pt x="1078318" y="773430"/>
                </a:lnTo>
                <a:lnTo>
                  <a:pt x="1075728" y="770890"/>
                </a:lnTo>
                <a:lnTo>
                  <a:pt x="1073162" y="770890"/>
                </a:lnTo>
                <a:lnTo>
                  <a:pt x="1075728" y="768350"/>
                </a:lnTo>
                <a:lnTo>
                  <a:pt x="1079169" y="765810"/>
                </a:lnTo>
                <a:close/>
              </a:path>
              <a:path w="1266825" h="989330">
                <a:moveTo>
                  <a:pt x="784224" y="378460"/>
                </a:moveTo>
                <a:lnTo>
                  <a:pt x="732637" y="378460"/>
                </a:lnTo>
                <a:lnTo>
                  <a:pt x="732637" y="393700"/>
                </a:lnTo>
                <a:lnTo>
                  <a:pt x="735215" y="435610"/>
                </a:lnTo>
                <a:lnTo>
                  <a:pt x="740371" y="448310"/>
                </a:lnTo>
                <a:lnTo>
                  <a:pt x="735215" y="466090"/>
                </a:lnTo>
                <a:lnTo>
                  <a:pt x="740371" y="495300"/>
                </a:lnTo>
                <a:lnTo>
                  <a:pt x="742962" y="502920"/>
                </a:lnTo>
                <a:lnTo>
                  <a:pt x="748118" y="543560"/>
                </a:lnTo>
                <a:lnTo>
                  <a:pt x="755853" y="543560"/>
                </a:lnTo>
                <a:lnTo>
                  <a:pt x="755853" y="551180"/>
                </a:lnTo>
                <a:lnTo>
                  <a:pt x="750696" y="556260"/>
                </a:lnTo>
                <a:lnTo>
                  <a:pt x="755853" y="577850"/>
                </a:lnTo>
                <a:lnTo>
                  <a:pt x="761022" y="608330"/>
                </a:lnTo>
                <a:lnTo>
                  <a:pt x="776490" y="631190"/>
                </a:lnTo>
                <a:lnTo>
                  <a:pt x="799706" y="643890"/>
                </a:lnTo>
                <a:lnTo>
                  <a:pt x="799706" y="626110"/>
                </a:lnTo>
                <a:lnTo>
                  <a:pt x="818143" y="626110"/>
                </a:lnTo>
                <a:lnTo>
                  <a:pt x="820356" y="623570"/>
                </a:lnTo>
                <a:lnTo>
                  <a:pt x="828090" y="595630"/>
                </a:lnTo>
                <a:lnTo>
                  <a:pt x="822921" y="563880"/>
                </a:lnTo>
                <a:lnTo>
                  <a:pt x="820356" y="546100"/>
                </a:lnTo>
                <a:lnTo>
                  <a:pt x="815187" y="541020"/>
                </a:lnTo>
                <a:lnTo>
                  <a:pt x="812596" y="535940"/>
                </a:lnTo>
                <a:lnTo>
                  <a:pt x="820356" y="530860"/>
                </a:lnTo>
                <a:lnTo>
                  <a:pt x="812596" y="491490"/>
                </a:lnTo>
                <a:lnTo>
                  <a:pt x="810031" y="483870"/>
                </a:lnTo>
                <a:lnTo>
                  <a:pt x="807440" y="455930"/>
                </a:lnTo>
                <a:lnTo>
                  <a:pt x="797128" y="438150"/>
                </a:lnTo>
                <a:lnTo>
                  <a:pt x="797128" y="425450"/>
                </a:lnTo>
                <a:lnTo>
                  <a:pt x="786803" y="386080"/>
                </a:lnTo>
                <a:lnTo>
                  <a:pt x="784224" y="378460"/>
                </a:lnTo>
                <a:close/>
              </a:path>
              <a:path w="1266825" h="989330">
                <a:moveTo>
                  <a:pt x="818143" y="626110"/>
                </a:moveTo>
                <a:lnTo>
                  <a:pt x="799706" y="626110"/>
                </a:lnTo>
                <a:lnTo>
                  <a:pt x="804862" y="641350"/>
                </a:lnTo>
                <a:lnTo>
                  <a:pt x="818143" y="626110"/>
                </a:lnTo>
                <a:close/>
              </a:path>
              <a:path w="1266825" h="989330">
                <a:moveTo>
                  <a:pt x="446328" y="0"/>
                </a:moveTo>
                <a:lnTo>
                  <a:pt x="0" y="0"/>
                </a:lnTo>
                <a:lnTo>
                  <a:pt x="0" y="10160"/>
                </a:lnTo>
                <a:lnTo>
                  <a:pt x="12903" y="35560"/>
                </a:lnTo>
                <a:lnTo>
                  <a:pt x="30962" y="60960"/>
                </a:lnTo>
                <a:lnTo>
                  <a:pt x="41287" y="68580"/>
                </a:lnTo>
                <a:lnTo>
                  <a:pt x="49021" y="76200"/>
                </a:lnTo>
                <a:lnTo>
                  <a:pt x="56756" y="78740"/>
                </a:lnTo>
                <a:lnTo>
                  <a:pt x="67081" y="90170"/>
                </a:lnTo>
                <a:lnTo>
                  <a:pt x="72237" y="97790"/>
                </a:lnTo>
                <a:lnTo>
                  <a:pt x="87706" y="113030"/>
                </a:lnTo>
                <a:lnTo>
                  <a:pt x="108356" y="123190"/>
                </a:lnTo>
                <a:lnTo>
                  <a:pt x="118668" y="130810"/>
                </a:lnTo>
                <a:lnTo>
                  <a:pt x="126415" y="138430"/>
                </a:lnTo>
                <a:lnTo>
                  <a:pt x="128981" y="143510"/>
                </a:lnTo>
                <a:lnTo>
                  <a:pt x="134150" y="151130"/>
                </a:lnTo>
                <a:lnTo>
                  <a:pt x="141884" y="158750"/>
                </a:lnTo>
                <a:lnTo>
                  <a:pt x="154787" y="170180"/>
                </a:lnTo>
                <a:lnTo>
                  <a:pt x="162521" y="182880"/>
                </a:lnTo>
                <a:lnTo>
                  <a:pt x="165099" y="195580"/>
                </a:lnTo>
                <a:lnTo>
                  <a:pt x="165099" y="203200"/>
                </a:lnTo>
                <a:lnTo>
                  <a:pt x="162521" y="205740"/>
                </a:lnTo>
                <a:lnTo>
                  <a:pt x="170256" y="213360"/>
                </a:lnTo>
                <a:lnTo>
                  <a:pt x="177990" y="218440"/>
                </a:lnTo>
                <a:lnTo>
                  <a:pt x="185750" y="226060"/>
                </a:lnTo>
                <a:lnTo>
                  <a:pt x="188315" y="233680"/>
                </a:lnTo>
                <a:lnTo>
                  <a:pt x="188315" y="252730"/>
                </a:lnTo>
                <a:lnTo>
                  <a:pt x="193484" y="265430"/>
                </a:lnTo>
                <a:lnTo>
                  <a:pt x="201218" y="275590"/>
                </a:lnTo>
                <a:lnTo>
                  <a:pt x="208965" y="280670"/>
                </a:lnTo>
                <a:lnTo>
                  <a:pt x="214109" y="283210"/>
                </a:lnTo>
                <a:lnTo>
                  <a:pt x="219278" y="290830"/>
                </a:lnTo>
                <a:lnTo>
                  <a:pt x="221856" y="300990"/>
                </a:lnTo>
                <a:lnTo>
                  <a:pt x="227025" y="308610"/>
                </a:lnTo>
                <a:lnTo>
                  <a:pt x="234759" y="318770"/>
                </a:lnTo>
                <a:lnTo>
                  <a:pt x="247649" y="328930"/>
                </a:lnTo>
                <a:lnTo>
                  <a:pt x="278612" y="360680"/>
                </a:lnTo>
                <a:lnTo>
                  <a:pt x="286346" y="365760"/>
                </a:lnTo>
                <a:lnTo>
                  <a:pt x="299250" y="368300"/>
                </a:lnTo>
                <a:lnTo>
                  <a:pt x="312153" y="373380"/>
                </a:lnTo>
                <a:lnTo>
                  <a:pt x="348259" y="370840"/>
                </a:lnTo>
                <a:lnTo>
                  <a:pt x="415328" y="360680"/>
                </a:lnTo>
                <a:lnTo>
                  <a:pt x="461771" y="355600"/>
                </a:lnTo>
                <a:lnTo>
                  <a:pt x="1169316" y="355600"/>
                </a:lnTo>
                <a:lnTo>
                  <a:pt x="1140231" y="323850"/>
                </a:lnTo>
                <a:lnTo>
                  <a:pt x="1140231" y="321310"/>
                </a:lnTo>
                <a:lnTo>
                  <a:pt x="1137653" y="318770"/>
                </a:lnTo>
                <a:lnTo>
                  <a:pt x="1129906" y="313690"/>
                </a:lnTo>
                <a:lnTo>
                  <a:pt x="1117003" y="306070"/>
                </a:lnTo>
                <a:lnTo>
                  <a:pt x="1096378" y="293370"/>
                </a:lnTo>
                <a:lnTo>
                  <a:pt x="1021562" y="262890"/>
                </a:lnTo>
                <a:lnTo>
                  <a:pt x="1031887" y="260350"/>
                </a:lnTo>
                <a:lnTo>
                  <a:pt x="1075728" y="250190"/>
                </a:lnTo>
                <a:lnTo>
                  <a:pt x="1109268" y="243840"/>
                </a:lnTo>
                <a:lnTo>
                  <a:pt x="1145387" y="238760"/>
                </a:lnTo>
                <a:lnTo>
                  <a:pt x="1162151" y="233680"/>
                </a:lnTo>
                <a:lnTo>
                  <a:pt x="699096" y="233680"/>
                </a:lnTo>
                <a:lnTo>
                  <a:pt x="673303" y="203200"/>
                </a:lnTo>
                <a:lnTo>
                  <a:pt x="637184" y="158750"/>
                </a:lnTo>
                <a:lnTo>
                  <a:pt x="593331" y="113030"/>
                </a:lnTo>
                <a:lnTo>
                  <a:pt x="570115" y="90170"/>
                </a:lnTo>
                <a:lnTo>
                  <a:pt x="546900" y="68580"/>
                </a:lnTo>
                <a:lnTo>
                  <a:pt x="495299" y="33020"/>
                </a:lnTo>
                <a:lnTo>
                  <a:pt x="446328" y="0"/>
                </a:lnTo>
                <a:close/>
              </a:path>
              <a:path w="1266825" h="989330">
                <a:moveTo>
                  <a:pt x="748118" y="187960"/>
                </a:moveTo>
                <a:lnTo>
                  <a:pt x="719734" y="187960"/>
                </a:lnTo>
                <a:lnTo>
                  <a:pt x="717156" y="190500"/>
                </a:lnTo>
                <a:lnTo>
                  <a:pt x="719734" y="193040"/>
                </a:lnTo>
                <a:lnTo>
                  <a:pt x="714578" y="193040"/>
                </a:lnTo>
                <a:lnTo>
                  <a:pt x="704253" y="198120"/>
                </a:lnTo>
                <a:lnTo>
                  <a:pt x="701687" y="203200"/>
                </a:lnTo>
                <a:lnTo>
                  <a:pt x="701687" y="208280"/>
                </a:lnTo>
                <a:lnTo>
                  <a:pt x="706843" y="215900"/>
                </a:lnTo>
                <a:lnTo>
                  <a:pt x="699096" y="233680"/>
                </a:lnTo>
                <a:lnTo>
                  <a:pt x="1162151" y="233680"/>
                </a:lnTo>
                <a:lnTo>
                  <a:pt x="1178915" y="228600"/>
                </a:lnTo>
                <a:lnTo>
                  <a:pt x="1187526" y="223520"/>
                </a:lnTo>
                <a:lnTo>
                  <a:pt x="766178" y="223520"/>
                </a:lnTo>
                <a:lnTo>
                  <a:pt x="763587" y="218440"/>
                </a:lnTo>
                <a:lnTo>
                  <a:pt x="755853" y="210820"/>
                </a:lnTo>
                <a:lnTo>
                  <a:pt x="758431" y="205740"/>
                </a:lnTo>
                <a:lnTo>
                  <a:pt x="758431" y="200660"/>
                </a:lnTo>
                <a:lnTo>
                  <a:pt x="755853" y="195580"/>
                </a:lnTo>
                <a:lnTo>
                  <a:pt x="748118" y="187960"/>
                </a:lnTo>
                <a:close/>
              </a:path>
              <a:path w="1266825" h="989330">
                <a:moveTo>
                  <a:pt x="1258900" y="0"/>
                </a:moveTo>
                <a:lnTo>
                  <a:pt x="871918" y="0"/>
                </a:lnTo>
                <a:lnTo>
                  <a:pt x="859040" y="17780"/>
                </a:lnTo>
                <a:lnTo>
                  <a:pt x="828090" y="73660"/>
                </a:lnTo>
                <a:lnTo>
                  <a:pt x="799706" y="133350"/>
                </a:lnTo>
                <a:lnTo>
                  <a:pt x="779068" y="187960"/>
                </a:lnTo>
                <a:lnTo>
                  <a:pt x="766178" y="223520"/>
                </a:lnTo>
                <a:lnTo>
                  <a:pt x="1187526" y="223520"/>
                </a:lnTo>
                <a:lnTo>
                  <a:pt x="1191831" y="220980"/>
                </a:lnTo>
                <a:lnTo>
                  <a:pt x="1202131" y="213360"/>
                </a:lnTo>
                <a:lnTo>
                  <a:pt x="1207300" y="205740"/>
                </a:lnTo>
                <a:lnTo>
                  <a:pt x="1215034" y="190500"/>
                </a:lnTo>
                <a:lnTo>
                  <a:pt x="1227937" y="167640"/>
                </a:lnTo>
                <a:lnTo>
                  <a:pt x="1235671" y="151130"/>
                </a:lnTo>
                <a:lnTo>
                  <a:pt x="1238249" y="140970"/>
                </a:lnTo>
                <a:lnTo>
                  <a:pt x="1240840" y="133350"/>
                </a:lnTo>
                <a:lnTo>
                  <a:pt x="1240840" y="120650"/>
                </a:lnTo>
                <a:lnTo>
                  <a:pt x="1243418" y="113030"/>
                </a:lnTo>
                <a:lnTo>
                  <a:pt x="1245996" y="107950"/>
                </a:lnTo>
                <a:lnTo>
                  <a:pt x="1251153" y="100330"/>
                </a:lnTo>
                <a:lnTo>
                  <a:pt x="1256309" y="87630"/>
                </a:lnTo>
                <a:lnTo>
                  <a:pt x="1256309" y="68580"/>
                </a:lnTo>
                <a:lnTo>
                  <a:pt x="1253731" y="63500"/>
                </a:lnTo>
                <a:lnTo>
                  <a:pt x="1251153" y="60960"/>
                </a:lnTo>
                <a:lnTo>
                  <a:pt x="1251153" y="48260"/>
                </a:lnTo>
                <a:lnTo>
                  <a:pt x="1256309" y="38100"/>
                </a:lnTo>
                <a:lnTo>
                  <a:pt x="1261465" y="30480"/>
                </a:lnTo>
                <a:lnTo>
                  <a:pt x="1264056" y="25400"/>
                </a:lnTo>
                <a:lnTo>
                  <a:pt x="1266634" y="22860"/>
                </a:lnTo>
                <a:lnTo>
                  <a:pt x="1261465" y="17780"/>
                </a:lnTo>
                <a:lnTo>
                  <a:pt x="1261465" y="12700"/>
                </a:lnTo>
                <a:lnTo>
                  <a:pt x="1258900" y="0"/>
                </a:lnTo>
                <a:close/>
              </a:path>
              <a:path w="1266825" h="989330">
                <a:moveTo>
                  <a:pt x="740371" y="185420"/>
                </a:moveTo>
                <a:lnTo>
                  <a:pt x="722312" y="185420"/>
                </a:lnTo>
                <a:lnTo>
                  <a:pt x="722312" y="187960"/>
                </a:lnTo>
                <a:lnTo>
                  <a:pt x="740371" y="187960"/>
                </a:lnTo>
                <a:lnTo>
                  <a:pt x="740371" y="18542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4903" y="185420"/>
                </a:lnTo>
                <a:lnTo>
                  <a:pt x="727468" y="185420"/>
                </a:lnTo>
                <a:lnTo>
                  <a:pt x="727468" y="18288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7468" y="185420"/>
                </a:lnTo>
                <a:lnTo>
                  <a:pt x="732637" y="185420"/>
                </a:lnTo>
                <a:lnTo>
                  <a:pt x="727468" y="18288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9367" y="1185672"/>
            <a:ext cx="239547" cy="2247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4138" y="990574"/>
            <a:ext cx="820419" cy="1067435"/>
          </a:xfrm>
          <a:custGeom>
            <a:avLst/>
            <a:gdLst/>
            <a:ahLst/>
            <a:cxnLst/>
            <a:rect l="l" t="t" r="r" b="b"/>
            <a:pathLst>
              <a:path w="820420" h="1067435">
                <a:moveTo>
                  <a:pt x="649465" y="834682"/>
                </a:moveTo>
                <a:lnTo>
                  <a:pt x="535876" y="834682"/>
                </a:lnTo>
                <a:lnTo>
                  <a:pt x="540816" y="837145"/>
                </a:lnTo>
                <a:lnTo>
                  <a:pt x="548220" y="839609"/>
                </a:lnTo>
                <a:lnTo>
                  <a:pt x="560565" y="854430"/>
                </a:lnTo>
                <a:lnTo>
                  <a:pt x="567969" y="869251"/>
                </a:lnTo>
                <a:lnTo>
                  <a:pt x="572909" y="876655"/>
                </a:lnTo>
                <a:lnTo>
                  <a:pt x="575373" y="884072"/>
                </a:lnTo>
                <a:lnTo>
                  <a:pt x="580313" y="901344"/>
                </a:lnTo>
                <a:lnTo>
                  <a:pt x="582790" y="913701"/>
                </a:lnTo>
                <a:lnTo>
                  <a:pt x="582790" y="926045"/>
                </a:lnTo>
                <a:lnTo>
                  <a:pt x="577837" y="950734"/>
                </a:lnTo>
                <a:lnTo>
                  <a:pt x="567969" y="972972"/>
                </a:lnTo>
                <a:lnTo>
                  <a:pt x="563029" y="987780"/>
                </a:lnTo>
                <a:lnTo>
                  <a:pt x="560565" y="1000125"/>
                </a:lnTo>
                <a:lnTo>
                  <a:pt x="558088" y="1007529"/>
                </a:lnTo>
                <a:lnTo>
                  <a:pt x="558088" y="1017422"/>
                </a:lnTo>
                <a:lnTo>
                  <a:pt x="560565" y="1027290"/>
                </a:lnTo>
                <a:lnTo>
                  <a:pt x="565505" y="1051979"/>
                </a:lnTo>
                <a:lnTo>
                  <a:pt x="575373" y="1066812"/>
                </a:lnTo>
                <a:lnTo>
                  <a:pt x="582790" y="1066812"/>
                </a:lnTo>
                <a:lnTo>
                  <a:pt x="587730" y="1061859"/>
                </a:lnTo>
                <a:lnTo>
                  <a:pt x="592670" y="1059395"/>
                </a:lnTo>
                <a:lnTo>
                  <a:pt x="612419" y="1000125"/>
                </a:lnTo>
                <a:lnTo>
                  <a:pt x="605015" y="985316"/>
                </a:lnTo>
                <a:lnTo>
                  <a:pt x="609955" y="970495"/>
                </a:lnTo>
                <a:lnTo>
                  <a:pt x="614883" y="968032"/>
                </a:lnTo>
                <a:lnTo>
                  <a:pt x="619823" y="960615"/>
                </a:lnTo>
                <a:lnTo>
                  <a:pt x="624763" y="950734"/>
                </a:lnTo>
                <a:lnTo>
                  <a:pt x="627227" y="935926"/>
                </a:lnTo>
                <a:lnTo>
                  <a:pt x="632167" y="923582"/>
                </a:lnTo>
                <a:lnTo>
                  <a:pt x="642061" y="896416"/>
                </a:lnTo>
                <a:lnTo>
                  <a:pt x="647001" y="856894"/>
                </a:lnTo>
                <a:lnTo>
                  <a:pt x="649465" y="834682"/>
                </a:lnTo>
                <a:close/>
              </a:path>
              <a:path w="820420" h="1067435">
                <a:moveTo>
                  <a:pt x="620105" y="595134"/>
                </a:moveTo>
                <a:lnTo>
                  <a:pt x="432155" y="595134"/>
                </a:lnTo>
                <a:lnTo>
                  <a:pt x="412394" y="622312"/>
                </a:lnTo>
                <a:lnTo>
                  <a:pt x="395109" y="649465"/>
                </a:lnTo>
                <a:lnTo>
                  <a:pt x="372884" y="698855"/>
                </a:lnTo>
                <a:lnTo>
                  <a:pt x="367944" y="711199"/>
                </a:lnTo>
                <a:lnTo>
                  <a:pt x="367944" y="723557"/>
                </a:lnTo>
                <a:lnTo>
                  <a:pt x="372884" y="723557"/>
                </a:lnTo>
                <a:lnTo>
                  <a:pt x="382765" y="738365"/>
                </a:lnTo>
                <a:lnTo>
                  <a:pt x="392645" y="745769"/>
                </a:lnTo>
                <a:lnTo>
                  <a:pt x="412394" y="768007"/>
                </a:lnTo>
                <a:lnTo>
                  <a:pt x="424738" y="777887"/>
                </a:lnTo>
                <a:lnTo>
                  <a:pt x="439559" y="787755"/>
                </a:lnTo>
                <a:lnTo>
                  <a:pt x="451904" y="795159"/>
                </a:lnTo>
                <a:lnTo>
                  <a:pt x="464248" y="797636"/>
                </a:lnTo>
                <a:lnTo>
                  <a:pt x="474129" y="797636"/>
                </a:lnTo>
                <a:lnTo>
                  <a:pt x="488950" y="802576"/>
                </a:lnTo>
                <a:lnTo>
                  <a:pt x="523519" y="834682"/>
                </a:lnTo>
                <a:lnTo>
                  <a:pt x="528459" y="837145"/>
                </a:lnTo>
                <a:lnTo>
                  <a:pt x="535876" y="834682"/>
                </a:lnTo>
                <a:lnTo>
                  <a:pt x="649465" y="834682"/>
                </a:lnTo>
                <a:lnTo>
                  <a:pt x="647001" y="817397"/>
                </a:lnTo>
                <a:lnTo>
                  <a:pt x="622300" y="713676"/>
                </a:lnTo>
                <a:lnTo>
                  <a:pt x="609955" y="649465"/>
                </a:lnTo>
                <a:lnTo>
                  <a:pt x="607479" y="629716"/>
                </a:lnTo>
                <a:lnTo>
                  <a:pt x="607479" y="622312"/>
                </a:lnTo>
                <a:lnTo>
                  <a:pt x="614883" y="614895"/>
                </a:lnTo>
                <a:lnTo>
                  <a:pt x="617359" y="607479"/>
                </a:lnTo>
                <a:lnTo>
                  <a:pt x="620105" y="595134"/>
                </a:lnTo>
                <a:close/>
              </a:path>
              <a:path w="820420" h="1067435">
                <a:moveTo>
                  <a:pt x="672921" y="585266"/>
                </a:moveTo>
                <a:lnTo>
                  <a:pt x="622300" y="585266"/>
                </a:lnTo>
                <a:lnTo>
                  <a:pt x="632167" y="617372"/>
                </a:lnTo>
                <a:lnTo>
                  <a:pt x="639584" y="627240"/>
                </a:lnTo>
                <a:lnTo>
                  <a:pt x="639584" y="642061"/>
                </a:lnTo>
                <a:lnTo>
                  <a:pt x="649465" y="664286"/>
                </a:lnTo>
                <a:lnTo>
                  <a:pt x="651929" y="669226"/>
                </a:lnTo>
                <a:lnTo>
                  <a:pt x="664273" y="701319"/>
                </a:lnTo>
                <a:lnTo>
                  <a:pt x="669213" y="701319"/>
                </a:lnTo>
                <a:lnTo>
                  <a:pt x="671690" y="706259"/>
                </a:lnTo>
                <a:lnTo>
                  <a:pt x="669213" y="711199"/>
                </a:lnTo>
                <a:lnTo>
                  <a:pt x="676617" y="726020"/>
                </a:lnTo>
                <a:lnTo>
                  <a:pt x="686511" y="750709"/>
                </a:lnTo>
                <a:lnTo>
                  <a:pt x="703795" y="765543"/>
                </a:lnTo>
                <a:lnTo>
                  <a:pt x="726008" y="772947"/>
                </a:lnTo>
                <a:lnTo>
                  <a:pt x="721067" y="758113"/>
                </a:lnTo>
                <a:lnTo>
                  <a:pt x="734663" y="758113"/>
                </a:lnTo>
                <a:lnTo>
                  <a:pt x="738365" y="750709"/>
                </a:lnTo>
                <a:lnTo>
                  <a:pt x="738365" y="728497"/>
                </a:lnTo>
                <a:lnTo>
                  <a:pt x="728484" y="703795"/>
                </a:lnTo>
                <a:lnTo>
                  <a:pt x="723544" y="688974"/>
                </a:lnTo>
                <a:lnTo>
                  <a:pt x="716140" y="686511"/>
                </a:lnTo>
                <a:lnTo>
                  <a:pt x="716140" y="681570"/>
                </a:lnTo>
                <a:lnTo>
                  <a:pt x="718604" y="676630"/>
                </a:lnTo>
                <a:lnTo>
                  <a:pt x="706259" y="647001"/>
                </a:lnTo>
                <a:lnTo>
                  <a:pt x="703795" y="642061"/>
                </a:lnTo>
                <a:lnTo>
                  <a:pt x="693915" y="619836"/>
                </a:lnTo>
                <a:lnTo>
                  <a:pt x="684034" y="607479"/>
                </a:lnTo>
                <a:lnTo>
                  <a:pt x="672921" y="585266"/>
                </a:lnTo>
                <a:close/>
              </a:path>
              <a:path w="820420" h="1067435">
                <a:moveTo>
                  <a:pt x="734663" y="758113"/>
                </a:moveTo>
                <a:lnTo>
                  <a:pt x="721067" y="758113"/>
                </a:lnTo>
                <a:lnTo>
                  <a:pt x="728484" y="770470"/>
                </a:lnTo>
                <a:lnTo>
                  <a:pt x="734663" y="758113"/>
                </a:lnTo>
                <a:close/>
              </a:path>
              <a:path w="820420" h="1067435">
                <a:moveTo>
                  <a:pt x="819848" y="567982"/>
                </a:moveTo>
                <a:lnTo>
                  <a:pt x="664273" y="567982"/>
                </a:lnTo>
                <a:lnTo>
                  <a:pt x="684034" y="580326"/>
                </a:lnTo>
                <a:lnTo>
                  <a:pt x="691451" y="582790"/>
                </a:lnTo>
                <a:lnTo>
                  <a:pt x="701319" y="582790"/>
                </a:lnTo>
                <a:lnTo>
                  <a:pt x="706259" y="587730"/>
                </a:lnTo>
                <a:lnTo>
                  <a:pt x="718604" y="602551"/>
                </a:lnTo>
                <a:lnTo>
                  <a:pt x="755650" y="656869"/>
                </a:lnTo>
                <a:lnTo>
                  <a:pt x="814908" y="745769"/>
                </a:lnTo>
                <a:lnTo>
                  <a:pt x="819848" y="750709"/>
                </a:lnTo>
                <a:lnTo>
                  <a:pt x="819848" y="567982"/>
                </a:lnTo>
                <a:close/>
              </a:path>
              <a:path w="820420" h="1067435">
                <a:moveTo>
                  <a:pt x="197561" y="298805"/>
                </a:moveTo>
                <a:lnTo>
                  <a:pt x="143230" y="298805"/>
                </a:lnTo>
                <a:lnTo>
                  <a:pt x="76542" y="311162"/>
                </a:lnTo>
                <a:lnTo>
                  <a:pt x="69138" y="316102"/>
                </a:lnTo>
                <a:lnTo>
                  <a:pt x="37045" y="328447"/>
                </a:lnTo>
                <a:lnTo>
                  <a:pt x="9880" y="348195"/>
                </a:lnTo>
                <a:lnTo>
                  <a:pt x="0" y="365493"/>
                </a:lnTo>
                <a:lnTo>
                  <a:pt x="0" y="400049"/>
                </a:lnTo>
                <a:lnTo>
                  <a:pt x="34582" y="442036"/>
                </a:lnTo>
                <a:lnTo>
                  <a:pt x="51854" y="451904"/>
                </a:lnTo>
                <a:lnTo>
                  <a:pt x="56794" y="454380"/>
                </a:lnTo>
                <a:lnTo>
                  <a:pt x="64198" y="454380"/>
                </a:lnTo>
                <a:lnTo>
                  <a:pt x="79032" y="469201"/>
                </a:lnTo>
                <a:lnTo>
                  <a:pt x="86436" y="474141"/>
                </a:lnTo>
                <a:lnTo>
                  <a:pt x="96304" y="476605"/>
                </a:lnTo>
                <a:lnTo>
                  <a:pt x="103720" y="476605"/>
                </a:lnTo>
                <a:lnTo>
                  <a:pt x="113588" y="481545"/>
                </a:lnTo>
                <a:lnTo>
                  <a:pt x="120992" y="486486"/>
                </a:lnTo>
                <a:lnTo>
                  <a:pt x="123469" y="491426"/>
                </a:lnTo>
                <a:lnTo>
                  <a:pt x="128409" y="496366"/>
                </a:lnTo>
                <a:lnTo>
                  <a:pt x="148170" y="506234"/>
                </a:lnTo>
                <a:lnTo>
                  <a:pt x="155575" y="516127"/>
                </a:lnTo>
                <a:lnTo>
                  <a:pt x="160515" y="525995"/>
                </a:lnTo>
                <a:lnTo>
                  <a:pt x="160515" y="530936"/>
                </a:lnTo>
                <a:lnTo>
                  <a:pt x="162979" y="535876"/>
                </a:lnTo>
                <a:lnTo>
                  <a:pt x="167919" y="538340"/>
                </a:lnTo>
                <a:lnTo>
                  <a:pt x="175323" y="540816"/>
                </a:lnTo>
                <a:lnTo>
                  <a:pt x="185216" y="550684"/>
                </a:lnTo>
                <a:lnTo>
                  <a:pt x="187680" y="558088"/>
                </a:lnTo>
                <a:lnTo>
                  <a:pt x="187680" y="563041"/>
                </a:lnTo>
                <a:lnTo>
                  <a:pt x="190144" y="565518"/>
                </a:lnTo>
                <a:lnTo>
                  <a:pt x="195084" y="575386"/>
                </a:lnTo>
                <a:lnTo>
                  <a:pt x="204965" y="582790"/>
                </a:lnTo>
                <a:lnTo>
                  <a:pt x="214833" y="587730"/>
                </a:lnTo>
                <a:lnTo>
                  <a:pt x="219773" y="592670"/>
                </a:lnTo>
                <a:lnTo>
                  <a:pt x="224713" y="600074"/>
                </a:lnTo>
                <a:lnTo>
                  <a:pt x="229654" y="605015"/>
                </a:lnTo>
                <a:lnTo>
                  <a:pt x="237070" y="609955"/>
                </a:lnTo>
                <a:lnTo>
                  <a:pt x="246951" y="617372"/>
                </a:lnTo>
                <a:lnTo>
                  <a:pt x="266700" y="629716"/>
                </a:lnTo>
                <a:lnTo>
                  <a:pt x="276567" y="637120"/>
                </a:lnTo>
                <a:lnTo>
                  <a:pt x="283984" y="639584"/>
                </a:lnTo>
                <a:lnTo>
                  <a:pt x="303745" y="639584"/>
                </a:lnTo>
                <a:lnTo>
                  <a:pt x="330911" y="632180"/>
                </a:lnTo>
                <a:lnTo>
                  <a:pt x="355600" y="622312"/>
                </a:lnTo>
                <a:lnTo>
                  <a:pt x="377812" y="612432"/>
                </a:lnTo>
                <a:lnTo>
                  <a:pt x="409930" y="600074"/>
                </a:lnTo>
                <a:lnTo>
                  <a:pt x="432155" y="595134"/>
                </a:lnTo>
                <a:lnTo>
                  <a:pt x="620105" y="595134"/>
                </a:lnTo>
                <a:lnTo>
                  <a:pt x="622300" y="585266"/>
                </a:lnTo>
                <a:lnTo>
                  <a:pt x="672921" y="585266"/>
                </a:lnTo>
                <a:lnTo>
                  <a:pt x="664273" y="567982"/>
                </a:lnTo>
                <a:lnTo>
                  <a:pt x="819848" y="567982"/>
                </a:lnTo>
                <a:lnTo>
                  <a:pt x="819848" y="464261"/>
                </a:lnTo>
                <a:lnTo>
                  <a:pt x="563029" y="464261"/>
                </a:lnTo>
                <a:lnTo>
                  <a:pt x="535876" y="444499"/>
                </a:lnTo>
                <a:lnTo>
                  <a:pt x="501294" y="417347"/>
                </a:lnTo>
                <a:lnTo>
                  <a:pt x="459320" y="387705"/>
                </a:lnTo>
                <a:lnTo>
                  <a:pt x="414858" y="363016"/>
                </a:lnTo>
                <a:lnTo>
                  <a:pt x="360540" y="335851"/>
                </a:lnTo>
                <a:lnTo>
                  <a:pt x="306209" y="316102"/>
                </a:lnTo>
                <a:lnTo>
                  <a:pt x="251879" y="303745"/>
                </a:lnTo>
                <a:lnTo>
                  <a:pt x="197561" y="298805"/>
                </a:lnTo>
                <a:close/>
              </a:path>
              <a:path w="820420" h="1067435">
                <a:moveTo>
                  <a:pt x="592670" y="414870"/>
                </a:moveTo>
                <a:lnTo>
                  <a:pt x="587730" y="417347"/>
                </a:lnTo>
                <a:lnTo>
                  <a:pt x="572909" y="417347"/>
                </a:lnTo>
                <a:lnTo>
                  <a:pt x="572909" y="419811"/>
                </a:lnTo>
                <a:lnTo>
                  <a:pt x="570433" y="419811"/>
                </a:lnTo>
                <a:lnTo>
                  <a:pt x="570433" y="422287"/>
                </a:lnTo>
                <a:lnTo>
                  <a:pt x="572909" y="424751"/>
                </a:lnTo>
                <a:lnTo>
                  <a:pt x="567969" y="424751"/>
                </a:lnTo>
                <a:lnTo>
                  <a:pt x="563029" y="427215"/>
                </a:lnTo>
                <a:lnTo>
                  <a:pt x="560565" y="432155"/>
                </a:lnTo>
                <a:lnTo>
                  <a:pt x="560565" y="437095"/>
                </a:lnTo>
                <a:lnTo>
                  <a:pt x="565505" y="446976"/>
                </a:lnTo>
                <a:lnTo>
                  <a:pt x="565505" y="461797"/>
                </a:lnTo>
                <a:lnTo>
                  <a:pt x="563029" y="464261"/>
                </a:lnTo>
                <a:lnTo>
                  <a:pt x="819848" y="464261"/>
                </a:lnTo>
                <a:lnTo>
                  <a:pt x="819848" y="442036"/>
                </a:lnTo>
                <a:lnTo>
                  <a:pt x="614883" y="442036"/>
                </a:lnTo>
                <a:lnTo>
                  <a:pt x="605015" y="432155"/>
                </a:lnTo>
                <a:lnTo>
                  <a:pt x="605015" y="422287"/>
                </a:lnTo>
                <a:lnTo>
                  <a:pt x="602538" y="419811"/>
                </a:lnTo>
                <a:lnTo>
                  <a:pt x="592670" y="414870"/>
                </a:lnTo>
                <a:close/>
              </a:path>
              <a:path w="820420" h="1067435">
                <a:moveTo>
                  <a:pt x="819848" y="0"/>
                </a:moveTo>
                <a:lnTo>
                  <a:pt x="787755" y="24701"/>
                </a:lnTo>
                <a:lnTo>
                  <a:pt x="750709" y="61747"/>
                </a:lnTo>
                <a:lnTo>
                  <a:pt x="716140" y="106184"/>
                </a:lnTo>
                <a:lnTo>
                  <a:pt x="688975" y="153111"/>
                </a:lnTo>
                <a:lnTo>
                  <a:pt x="666750" y="204965"/>
                </a:lnTo>
                <a:lnTo>
                  <a:pt x="647001" y="264236"/>
                </a:lnTo>
                <a:lnTo>
                  <a:pt x="634657" y="313626"/>
                </a:lnTo>
                <a:lnTo>
                  <a:pt x="627227" y="363016"/>
                </a:lnTo>
                <a:lnTo>
                  <a:pt x="622300" y="407454"/>
                </a:lnTo>
                <a:lnTo>
                  <a:pt x="619823" y="439559"/>
                </a:lnTo>
                <a:lnTo>
                  <a:pt x="614883" y="442036"/>
                </a:lnTo>
                <a:lnTo>
                  <a:pt x="819848" y="442036"/>
                </a:lnTo>
                <a:lnTo>
                  <a:pt x="819848" y="439559"/>
                </a:lnTo>
                <a:lnTo>
                  <a:pt x="802563" y="437095"/>
                </a:lnTo>
                <a:lnTo>
                  <a:pt x="819848" y="427215"/>
                </a:lnTo>
                <a:lnTo>
                  <a:pt x="819848" y="0"/>
                </a:lnTo>
                <a:close/>
              </a:path>
              <a:path w="820420" h="1067435">
                <a:moveTo>
                  <a:pt x="577837" y="414870"/>
                </a:moveTo>
                <a:lnTo>
                  <a:pt x="575373" y="417347"/>
                </a:lnTo>
                <a:lnTo>
                  <a:pt x="582790" y="417347"/>
                </a:lnTo>
                <a:lnTo>
                  <a:pt x="577837" y="414870"/>
                </a:lnTo>
                <a:close/>
              </a:path>
              <a:path w="820420" h="1067435">
                <a:moveTo>
                  <a:pt x="587730" y="414870"/>
                </a:moveTo>
                <a:lnTo>
                  <a:pt x="585266" y="414870"/>
                </a:lnTo>
                <a:lnTo>
                  <a:pt x="582790" y="417347"/>
                </a:lnTo>
                <a:lnTo>
                  <a:pt x="587730" y="417347"/>
                </a:lnTo>
                <a:lnTo>
                  <a:pt x="587730" y="41487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14449" y="843563"/>
            <a:ext cx="62569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en-US" altLang="zh-TW" sz="3600" spc="-935" dirty="0" smtClean="0"/>
              <a:t>109-110</a:t>
            </a:r>
            <a:r>
              <a:rPr lang="zh-TW" altLang="en-US" sz="3600" spc="-935" dirty="0" smtClean="0"/>
              <a:t>學年改善環境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7091" y="3535584"/>
            <a:ext cx="32579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總</a:t>
            </a:r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經費</a:t>
            </a:r>
            <a:r>
              <a:rPr lang="en-US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80</a:t>
            </a:r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萬</a:t>
            </a:r>
            <a:endParaRPr lang="zh-TW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0" name="Picture 3" descr="D:\ming\Desktop\109rmes\109冷氣電力計畫\冷氣相關\1100809彰化縣學校教室冷氣設備裝設採購案查驗事宜\1100813示範教室B\IMG_180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63" y="1616632"/>
            <a:ext cx="3239766" cy="24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>
            <a:off x="4896629" y="3535584"/>
            <a:ext cx="32579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班級冷氣</a:t>
            </a:r>
            <a:endParaRPr lang="zh-TW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7" name="Picture 3" descr="D:\ming\Desktop\110rmes\110年公立國民小學兒童遊戲場改善計畫」(第7批)\規劃圖\1247465744468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829"/>
            <a:ext cx="4021168" cy="22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ing\Desktop\110rmes\110年公立國民小學兒童遊戲場改善計畫」(第7批)\規劃圖\1247465747259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75" y="4410756"/>
            <a:ext cx="3915839" cy="22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3177730" y="6090195"/>
            <a:ext cx="32579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總</a:t>
            </a:r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經費</a:t>
            </a:r>
            <a:r>
              <a:rPr lang="en-US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90</a:t>
            </a:r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萬</a:t>
            </a:r>
            <a:endParaRPr lang="zh-TW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852" y="6482446"/>
            <a:ext cx="353695" cy="161290"/>
          </a:xfrm>
          <a:custGeom>
            <a:avLst/>
            <a:gdLst/>
            <a:ahLst/>
            <a:cxnLst/>
            <a:rect l="l" t="t" r="r" b="b"/>
            <a:pathLst>
              <a:path w="353695" h="161290">
                <a:moveTo>
                  <a:pt x="350964" y="0"/>
                </a:moveTo>
                <a:lnTo>
                  <a:pt x="344258" y="0"/>
                </a:lnTo>
                <a:lnTo>
                  <a:pt x="330847" y="2235"/>
                </a:lnTo>
                <a:lnTo>
                  <a:pt x="317436" y="6705"/>
                </a:lnTo>
                <a:lnTo>
                  <a:pt x="17881" y="147535"/>
                </a:lnTo>
                <a:lnTo>
                  <a:pt x="0" y="156476"/>
                </a:lnTo>
                <a:lnTo>
                  <a:pt x="0" y="158711"/>
                </a:lnTo>
                <a:lnTo>
                  <a:pt x="2235" y="160947"/>
                </a:lnTo>
                <a:lnTo>
                  <a:pt x="20116" y="154241"/>
                </a:lnTo>
                <a:lnTo>
                  <a:pt x="308482" y="22352"/>
                </a:lnTo>
                <a:lnTo>
                  <a:pt x="321906" y="17881"/>
                </a:lnTo>
                <a:lnTo>
                  <a:pt x="333082" y="13411"/>
                </a:lnTo>
                <a:lnTo>
                  <a:pt x="342023" y="11176"/>
                </a:lnTo>
                <a:lnTo>
                  <a:pt x="350964" y="6705"/>
                </a:lnTo>
                <a:lnTo>
                  <a:pt x="353199" y="2235"/>
                </a:lnTo>
                <a:lnTo>
                  <a:pt x="350964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6696" y="5634228"/>
            <a:ext cx="1892807" cy="1223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0703" y="5698235"/>
            <a:ext cx="1764792" cy="1159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272" y="1992223"/>
            <a:ext cx="296545" cy="195580"/>
          </a:xfrm>
          <a:custGeom>
            <a:avLst/>
            <a:gdLst/>
            <a:ahLst/>
            <a:cxnLst/>
            <a:rect l="l" t="t" r="r" b="b"/>
            <a:pathLst>
              <a:path w="296545" h="195580">
                <a:moveTo>
                  <a:pt x="7797" y="0"/>
                </a:moveTo>
                <a:lnTo>
                  <a:pt x="0" y="0"/>
                </a:lnTo>
                <a:lnTo>
                  <a:pt x="0" y="3898"/>
                </a:lnTo>
                <a:lnTo>
                  <a:pt x="7797" y="11696"/>
                </a:lnTo>
                <a:lnTo>
                  <a:pt x="15608" y="15595"/>
                </a:lnTo>
                <a:lnTo>
                  <a:pt x="46812" y="35115"/>
                </a:lnTo>
                <a:lnTo>
                  <a:pt x="269214" y="179476"/>
                </a:lnTo>
                <a:lnTo>
                  <a:pt x="296532" y="195084"/>
                </a:lnTo>
                <a:lnTo>
                  <a:pt x="269214" y="175577"/>
                </a:lnTo>
                <a:lnTo>
                  <a:pt x="66332" y="35115"/>
                </a:lnTo>
                <a:lnTo>
                  <a:pt x="19507" y="3898"/>
                </a:lnTo>
                <a:lnTo>
                  <a:pt x="7797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9413" y="1832254"/>
            <a:ext cx="66675" cy="347345"/>
          </a:xfrm>
          <a:custGeom>
            <a:avLst/>
            <a:gdLst/>
            <a:ahLst/>
            <a:cxnLst/>
            <a:rect l="l" t="t" r="r" b="b"/>
            <a:pathLst>
              <a:path w="66675" h="347344">
                <a:moveTo>
                  <a:pt x="62433" y="0"/>
                </a:moveTo>
                <a:lnTo>
                  <a:pt x="42926" y="74129"/>
                </a:lnTo>
                <a:lnTo>
                  <a:pt x="3898" y="316039"/>
                </a:lnTo>
                <a:lnTo>
                  <a:pt x="0" y="347256"/>
                </a:lnTo>
                <a:lnTo>
                  <a:pt x="7797" y="316039"/>
                </a:lnTo>
                <a:lnTo>
                  <a:pt x="54622" y="58521"/>
                </a:lnTo>
                <a:lnTo>
                  <a:pt x="66332" y="19507"/>
                </a:lnTo>
                <a:lnTo>
                  <a:pt x="66332" y="3898"/>
                </a:lnTo>
                <a:lnTo>
                  <a:pt x="62433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7452" y="1482852"/>
            <a:ext cx="1336547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7076" y="1522475"/>
            <a:ext cx="1296924" cy="1688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9511" y="6215059"/>
            <a:ext cx="223837" cy="226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9080" y="5902452"/>
            <a:ext cx="1173479" cy="955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8704" y="5942076"/>
            <a:ext cx="1094231" cy="915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0085" y="3048241"/>
            <a:ext cx="208953" cy="19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0" y="2782823"/>
            <a:ext cx="1037842" cy="1085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9916" y="2834639"/>
            <a:ext cx="934211" cy="9814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78" y="586739"/>
                </a:moveTo>
                <a:lnTo>
                  <a:pt x="447852" y="586739"/>
                </a:lnTo>
                <a:lnTo>
                  <a:pt x="451777" y="598169"/>
                </a:lnTo>
                <a:lnTo>
                  <a:pt x="456984" y="608329"/>
                </a:lnTo>
                <a:lnTo>
                  <a:pt x="461657" y="615949"/>
                </a:lnTo>
                <a:lnTo>
                  <a:pt x="464248" y="618489"/>
                </a:lnTo>
                <a:lnTo>
                  <a:pt x="467093" y="621029"/>
                </a:lnTo>
                <a:lnTo>
                  <a:pt x="468122" y="621029"/>
                </a:lnTo>
                <a:lnTo>
                  <a:pt x="468655" y="623569"/>
                </a:lnTo>
                <a:lnTo>
                  <a:pt x="470484" y="628649"/>
                </a:lnTo>
                <a:lnTo>
                  <a:pt x="471322" y="638809"/>
                </a:lnTo>
                <a:lnTo>
                  <a:pt x="471639" y="651509"/>
                </a:lnTo>
                <a:lnTo>
                  <a:pt x="471741" y="683259"/>
                </a:lnTo>
                <a:lnTo>
                  <a:pt x="469696" y="717549"/>
                </a:lnTo>
                <a:lnTo>
                  <a:pt x="463590" y="824229"/>
                </a:lnTo>
                <a:lnTo>
                  <a:pt x="469252" y="867409"/>
                </a:lnTo>
                <a:lnTo>
                  <a:pt x="482600" y="906779"/>
                </a:lnTo>
                <a:lnTo>
                  <a:pt x="504710" y="944879"/>
                </a:lnTo>
                <a:lnTo>
                  <a:pt x="508901" y="960119"/>
                </a:lnTo>
                <a:lnTo>
                  <a:pt x="514108" y="969009"/>
                </a:lnTo>
                <a:lnTo>
                  <a:pt x="519290" y="975359"/>
                </a:lnTo>
                <a:lnTo>
                  <a:pt x="523163" y="977899"/>
                </a:lnTo>
                <a:lnTo>
                  <a:pt x="526008" y="979169"/>
                </a:lnTo>
                <a:lnTo>
                  <a:pt x="530161" y="984249"/>
                </a:lnTo>
                <a:lnTo>
                  <a:pt x="534835" y="991869"/>
                </a:lnTo>
                <a:lnTo>
                  <a:pt x="528993" y="1007109"/>
                </a:lnTo>
                <a:lnTo>
                  <a:pt x="559701" y="1064259"/>
                </a:lnTo>
                <a:lnTo>
                  <a:pt x="561517" y="1066799"/>
                </a:lnTo>
                <a:lnTo>
                  <a:pt x="566166" y="1069339"/>
                </a:lnTo>
                <a:lnTo>
                  <a:pt x="572363" y="1070609"/>
                </a:lnTo>
                <a:lnTo>
                  <a:pt x="575703" y="1070609"/>
                </a:lnTo>
                <a:lnTo>
                  <a:pt x="588340" y="1028699"/>
                </a:lnTo>
                <a:lnTo>
                  <a:pt x="586727" y="1017269"/>
                </a:lnTo>
                <a:lnTo>
                  <a:pt x="584619" y="1007109"/>
                </a:lnTo>
                <a:lnTo>
                  <a:pt x="581228" y="999489"/>
                </a:lnTo>
                <a:lnTo>
                  <a:pt x="579920" y="995679"/>
                </a:lnTo>
                <a:lnTo>
                  <a:pt x="576770" y="985519"/>
                </a:lnTo>
                <a:lnTo>
                  <a:pt x="569226" y="971549"/>
                </a:lnTo>
                <a:lnTo>
                  <a:pt x="563765" y="962659"/>
                </a:lnTo>
                <a:lnTo>
                  <a:pt x="556501" y="952499"/>
                </a:lnTo>
                <a:lnTo>
                  <a:pt x="550760" y="939799"/>
                </a:lnTo>
                <a:lnTo>
                  <a:pt x="548932" y="934719"/>
                </a:lnTo>
                <a:lnTo>
                  <a:pt x="547344" y="927099"/>
                </a:lnTo>
                <a:lnTo>
                  <a:pt x="544957" y="914399"/>
                </a:lnTo>
                <a:lnTo>
                  <a:pt x="546366" y="891539"/>
                </a:lnTo>
                <a:lnTo>
                  <a:pt x="547357" y="882649"/>
                </a:lnTo>
                <a:lnTo>
                  <a:pt x="549363" y="873759"/>
                </a:lnTo>
                <a:lnTo>
                  <a:pt x="552157" y="867409"/>
                </a:lnTo>
                <a:lnTo>
                  <a:pt x="558507" y="850899"/>
                </a:lnTo>
                <a:lnTo>
                  <a:pt x="562825" y="842009"/>
                </a:lnTo>
                <a:lnTo>
                  <a:pt x="567944" y="834389"/>
                </a:lnTo>
                <a:lnTo>
                  <a:pt x="573570" y="829309"/>
                </a:lnTo>
                <a:lnTo>
                  <a:pt x="577176" y="828039"/>
                </a:lnTo>
                <a:lnTo>
                  <a:pt x="579488" y="826769"/>
                </a:lnTo>
                <a:lnTo>
                  <a:pt x="586181" y="826769"/>
                </a:lnTo>
                <a:lnTo>
                  <a:pt x="592086" y="824229"/>
                </a:lnTo>
                <a:lnTo>
                  <a:pt x="598500" y="820419"/>
                </a:lnTo>
                <a:lnTo>
                  <a:pt x="604139" y="815339"/>
                </a:lnTo>
                <a:lnTo>
                  <a:pt x="614883" y="802639"/>
                </a:lnTo>
                <a:lnTo>
                  <a:pt x="616648" y="796289"/>
                </a:lnTo>
                <a:lnTo>
                  <a:pt x="618934" y="791209"/>
                </a:lnTo>
                <a:lnTo>
                  <a:pt x="651294" y="774699"/>
                </a:lnTo>
                <a:lnTo>
                  <a:pt x="657453" y="772159"/>
                </a:lnTo>
                <a:lnTo>
                  <a:pt x="694080" y="737869"/>
                </a:lnTo>
                <a:lnTo>
                  <a:pt x="718337" y="701039"/>
                </a:lnTo>
                <a:lnTo>
                  <a:pt x="727773" y="685799"/>
                </a:lnTo>
                <a:lnTo>
                  <a:pt x="729843" y="685799"/>
                </a:lnTo>
                <a:lnTo>
                  <a:pt x="732409" y="684529"/>
                </a:lnTo>
                <a:lnTo>
                  <a:pt x="732129" y="680719"/>
                </a:lnTo>
                <a:lnTo>
                  <a:pt x="728738" y="671829"/>
                </a:lnTo>
                <a:lnTo>
                  <a:pt x="721969" y="659129"/>
                </a:lnTo>
                <a:lnTo>
                  <a:pt x="710018" y="641349"/>
                </a:lnTo>
                <a:lnTo>
                  <a:pt x="691337" y="614679"/>
                </a:lnTo>
                <a:lnTo>
                  <a:pt x="670077" y="590549"/>
                </a:lnTo>
                <a:lnTo>
                  <a:pt x="666478" y="586739"/>
                </a:lnTo>
                <a:close/>
              </a:path>
              <a:path w="1054734" h="1070610">
                <a:moveTo>
                  <a:pt x="43649" y="0"/>
                </a:moveTo>
                <a:lnTo>
                  <a:pt x="19253" y="10159"/>
                </a:lnTo>
                <a:lnTo>
                  <a:pt x="5689" y="25399"/>
                </a:lnTo>
                <a:lnTo>
                  <a:pt x="127" y="44449"/>
                </a:lnTo>
                <a:lnTo>
                  <a:pt x="0" y="67309"/>
                </a:lnTo>
                <a:lnTo>
                  <a:pt x="5549" y="93979"/>
                </a:lnTo>
                <a:lnTo>
                  <a:pt x="8699" y="102869"/>
                </a:lnTo>
                <a:lnTo>
                  <a:pt x="13119" y="111759"/>
                </a:lnTo>
                <a:lnTo>
                  <a:pt x="14681" y="114299"/>
                </a:lnTo>
                <a:lnTo>
                  <a:pt x="17272" y="116839"/>
                </a:lnTo>
                <a:lnTo>
                  <a:pt x="19088" y="119379"/>
                </a:lnTo>
                <a:lnTo>
                  <a:pt x="20650" y="121919"/>
                </a:lnTo>
                <a:lnTo>
                  <a:pt x="22225" y="128269"/>
                </a:lnTo>
                <a:lnTo>
                  <a:pt x="22529" y="135889"/>
                </a:lnTo>
                <a:lnTo>
                  <a:pt x="24892" y="144779"/>
                </a:lnTo>
                <a:lnTo>
                  <a:pt x="28536" y="151129"/>
                </a:lnTo>
                <a:lnTo>
                  <a:pt x="32156" y="154939"/>
                </a:lnTo>
                <a:lnTo>
                  <a:pt x="34505" y="158749"/>
                </a:lnTo>
                <a:lnTo>
                  <a:pt x="49390" y="195579"/>
                </a:lnTo>
                <a:lnTo>
                  <a:pt x="53809" y="204469"/>
                </a:lnTo>
                <a:lnTo>
                  <a:pt x="59550" y="217169"/>
                </a:lnTo>
                <a:lnTo>
                  <a:pt x="58585" y="229869"/>
                </a:lnTo>
                <a:lnTo>
                  <a:pt x="57353" y="240029"/>
                </a:lnTo>
                <a:lnTo>
                  <a:pt x="56603" y="242569"/>
                </a:lnTo>
                <a:lnTo>
                  <a:pt x="54813" y="245109"/>
                </a:lnTo>
                <a:lnTo>
                  <a:pt x="53276" y="247649"/>
                </a:lnTo>
                <a:lnTo>
                  <a:pt x="52781" y="248919"/>
                </a:lnTo>
                <a:lnTo>
                  <a:pt x="54864" y="253999"/>
                </a:lnTo>
                <a:lnTo>
                  <a:pt x="59791" y="260349"/>
                </a:lnTo>
                <a:lnTo>
                  <a:pt x="61353" y="264159"/>
                </a:lnTo>
                <a:lnTo>
                  <a:pt x="62153" y="269239"/>
                </a:lnTo>
                <a:lnTo>
                  <a:pt x="62272" y="274319"/>
                </a:lnTo>
                <a:lnTo>
                  <a:pt x="62458" y="276859"/>
                </a:lnTo>
                <a:lnTo>
                  <a:pt x="61696" y="279399"/>
                </a:lnTo>
                <a:lnTo>
                  <a:pt x="58635" y="283209"/>
                </a:lnTo>
                <a:lnTo>
                  <a:pt x="56845" y="287019"/>
                </a:lnTo>
                <a:lnTo>
                  <a:pt x="55587" y="292099"/>
                </a:lnTo>
                <a:lnTo>
                  <a:pt x="55359" y="297179"/>
                </a:lnTo>
                <a:lnTo>
                  <a:pt x="56159" y="302259"/>
                </a:lnTo>
                <a:lnTo>
                  <a:pt x="59055" y="313689"/>
                </a:lnTo>
                <a:lnTo>
                  <a:pt x="60363" y="316229"/>
                </a:lnTo>
                <a:lnTo>
                  <a:pt x="62445" y="321309"/>
                </a:lnTo>
                <a:lnTo>
                  <a:pt x="64008" y="323849"/>
                </a:lnTo>
                <a:lnTo>
                  <a:pt x="64312" y="331469"/>
                </a:lnTo>
                <a:lnTo>
                  <a:pt x="64363" y="340359"/>
                </a:lnTo>
                <a:lnTo>
                  <a:pt x="64884" y="342899"/>
                </a:lnTo>
                <a:lnTo>
                  <a:pt x="64655" y="347979"/>
                </a:lnTo>
                <a:lnTo>
                  <a:pt x="68059" y="356869"/>
                </a:lnTo>
                <a:lnTo>
                  <a:pt x="72504" y="369569"/>
                </a:lnTo>
                <a:lnTo>
                  <a:pt x="78244" y="382269"/>
                </a:lnTo>
                <a:lnTo>
                  <a:pt x="81635" y="391159"/>
                </a:lnTo>
                <a:lnTo>
                  <a:pt x="85051" y="403859"/>
                </a:lnTo>
                <a:lnTo>
                  <a:pt x="86360" y="407669"/>
                </a:lnTo>
                <a:lnTo>
                  <a:pt x="131318" y="433069"/>
                </a:lnTo>
                <a:lnTo>
                  <a:pt x="183908" y="447039"/>
                </a:lnTo>
                <a:lnTo>
                  <a:pt x="218478" y="457199"/>
                </a:lnTo>
                <a:lnTo>
                  <a:pt x="239382" y="464819"/>
                </a:lnTo>
                <a:lnTo>
                  <a:pt x="240157" y="466089"/>
                </a:lnTo>
                <a:lnTo>
                  <a:pt x="221640" y="471169"/>
                </a:lnTo>
                <a:lnTo>
                  <a:pt x="204939" y="476249"/>
                </a:lnTo>
                <a:lnTo>
                  <a:pt x="126873" y="514349"/>
                </a:lnTo>
                <a:lnTo>
                  <a:pt x="106375" y="530859"/>
                </a:lnTo>
                <a:lnTo>
                  <a:pt x="107924" y="533399"/>
                </a:lnTo>
                <a:lnTo>
                  <a:pt x="109994" y="534669"/>
                </a:lnTo>
                <a:lnTo>
                  <a:pt x="110871" y="553719"/>
                </a:lnTo>
                <a:lnTo>
                  <a:pt x="115493" y="596899"/>
                </a:lnTo>
                <a:lnTo>
                  <a:pt x="128587" y="637539"/>
                </a:lnTo>
                <a:lnTo>
                  <a:pt x="149313" y="660399"/>
                </a:lnTo>
                <a:lnTo>
                  <a:pt x="154241" y="666749"/>
                </a:lnTo>
                <a:lnTo>
                  <a:pt x="157111" y="673099"/>
                </a:lnTo>
                <a:lnTo>
                  <a:pt x="157911" y="678179"/>
                </a:lnTo>
                <a:lnTo>
                  <a:pt x="157695" y="683259"/>
                </a:lnTo>
                <a:lnTo>
                  <a:pt x="155930" y="690879"/>
                </a:lnTo>
                <a:lnTo>
                  <a:pt x="159626" y="707389"/>
                </a:lnTo>
                <a:lnTo>
                  <a:pt x="178041" y="730249"/>
                </a:lnTo>
                <a:lnTo>
                  <a:pt x="180632" y="732789"/>
                </a:lnTo>
                <a:lnTo>
                  <a:pt x="183235" y="740409"/>
                </a:lnTo>
                <a:lnTo>
                  <a:pt x="184327" y="749299"/>
                </a:lnTo>
                <a:lnTo>
                  <a:pt x="184124" y="759459"/>
                </a:lnTo>
                <a:lnTo>
                  <a:pt x="181902" y="777239"/>
                </a:lnTo>
                <a:lnTo>
                  <a:pt x="181178" y="784859"/>
                </a:lnTo>
                <a:lnTo>
                  <a:pt x="165417" y="821689"/>
                </a:lnTo>
                <a:lnTo>
                  <a:pt x="149567" y="842009"/>
                </a:lnTo>
                <a:lnTo>
                  <a:pt x="144183" y="847089"/>
                </a:lnTo>
                <a:lnTo>
                  <a:pt x="118529" y="862329"/>
                </a:lnTo>
                <a:lnTo>
                  <a:pt x="105435" y="871219"/>
                </a:lnTo>
                <a:lnTo>
                  <a:pt x="97243" y="877569"/>
                </a:lnTo>
                <a:lnTo>
                  <a:pt x="95453" y="880109"/>
                </a:lnTo>
                <a:lnTo>
                  <a:pt x="88531" y="886459"/>
                </a:lnTo>
                <a:lnTo>
                  <a:pt x="66865" y="925829"/>
                </a:lnTo>
                <a:lnTo>
                  <a:pt x="65684" y="944879"/>
                </a:lnTo>
                <a:lnTo>
                  <a:pt x="67246" y="947419"/>
                </a:lnTo>
                <a:lnTo>
                  <a:pt x="70091" y="948689"/>
                </a:lnTo>
                <a:lnTo>
                  <a:pt x="76276" y="949959"/>
                </a:lnTo>
                <a:lnTo>
                  <a:pt x="81940" y="949959"/>
                </a:lnTo>
                <a:lnTo>
                  <a:pt x="84251" y="948689"/>
                </a:lnTo>
                <a:lnTo>
                  <a:pt x="138112" y="911859"/>
                </a:lnTo>
                <a:lnTo>
                  <a:pt x="139827" y="895349"/>
                </a:lnTo>
                <a:lnTo>
                  <a:pt x="147523" y="891539"/>
                </a:lnTo>
                <a:lnTo>
                  <a:pt x="153682" y="887729"/>
                </a:lnTo>
                <a:lnTo>
                  <a:pt x="160375" y="887729"/>
                </a:lnTo>
                <a:lnTo>
                  <a:pt x="165011" y="886459"/>
                </a:lnTo>
                <a:lnTo>
                  <a:pt x="168605" y="885189"/>
                </a:lnTo>
                <a:lnTo>
                  <a:pt x="177838" y="878839"/>
                </a:lnTo>
                <a:lnTo>
                  <a:pt x="188074" y="868679"/>
                </a:lnTo>
                <a:lnTo>
                  <a:pt x="200660" y="861059"/>
                </a:lnTo>
                <a:lnTo>
                  <a:pt x="239877" y="830579"/>
                </a:lnTo>
                <a:lnTo>
                  <a:pt x="269570" y="798829"/>
                </a:lnTo>
                <a:lnTo>
                  <a:pt x="324269" y="681989"/>
                </a:lnTo>
                <a:lnTo>
                  <a:pt x="338772" y="648969"/>
                </a:lnTo>
                <a:lnTo>
                  <a:pt x="353034" y="622299"/>
                </a:lnTo>
                <a:lnTo>
                  <a:pt x="358902" y="612139"/>
                </a:lnTo>
                <a:lnTo>
                  <a:pt x="364261" y="603249"/>
                </a:lnTo>
                <a:lnTo>
                  <a:pt x="368604" y="598169"/>
                </a:lnTo>
                <a:lnTo>
                  <a:pt x="370141" y="596899"/>
                </a:lnTo>
                <a:lnTo>
                  <a:pt x="374523" y="596899"/>
                </a:lnTo>
                <a:lnTo>
                  <a:pt x="378117" y="595629"/>
                </a:lnTo>
                <a:lnTo>
                  <a:pt x="385813" y="590549"/>
                </a:lnTo>
                <a:lnTo>
                  <a:pt x="395046" y="584199"/>
                </a:lnTo>
                <a:lnTo>
                  <a:pt x="403504" y="576579"/>
                </a:lnTo>
                <a:lnTo>
                  <a:pt x="656882" y="576579"/>
                </a:lnTo>
                <a:lnTo>
                  <a:pt x="643420" y="565149"/>
                </a:lnTo>
                <a:lnTo>
                  <a:pt x="644702" y="563879"/>
                </a:lnTo>
                <a:lnTo>
                  <a:pt x="827508" y="563879"/>
                </a:lnTo>
                <a:lnTo>
                  <a:pt x="836739" y="556259"/>
                </a:lnTo>
                <a:lnTo>
                  <a:pt x="846734" y="547369"/>
                </a:lnTo>
                <a:lnTo>
                  <a:pt x="852614" y="541019"/>
                </a:lnTo>
                <a:lnTo>
                  <a:pt x="855941" y="535939"/>
                </a:lnTo>
                <a:lnTo>
                  <a:pt x="857478" y="534669"/>
                </a:lnTo>
                <a:lnTo>
                  <a:pt x="861555" y="527049"/>
                </a:lnTo>
                <a:lnTo>
                  <a:pt x="865378" y="519429"/>
                </a:lnTo>
                <a:lnTo>
                  <a:pt x="866914" y="518159"/>
                </a:lnTo>
                <a:lnTo>
                  <a:pt x="889152" y="490219"/>
                </a:lnTo>
                <a:lnTo>
                  <a:pt x="887844" y="486409"/>
                </a:lnTo>
                <a:lnTo>
                  <a:pt x="887818" y="481329"/>
                </a:lnTo>
                <a:lnTo>
                  <a:pt x="889330" y="474979"/>
                </a:lnTo>
                <a:lnTo>
                  <a:pt x="892403" y="472439"/>
                </a:lnTo>
                <a:lnTo>
                  <a:pt x="895718" y="467359"/>
                </a:lnTo>
                <a:lnTo>
                  <a:pt x="909840" y="458469"/>
                </a:lnTo>
                <a:lnTo>
                  <a:pt x="910336" y="455929"/>
                </a:lnTo>
                <a:lnTo>
                  <a:pt x="909815" y="454659"/>
                </a:lnTo>
                <a:lnTo>
                  <a:pt x="490105" y="454659"/>
                </a:lnTo>
                <a:lnTo>
                  <a:pt x="487260" y="452119"/>
                </a:lnTo>
                <a:lnTo>
                  <a:pt x="485686" y="445769"/>
                </a:lnTo>
                <a:lnTo>
                  <a:pt x="483717" y="439419"/>
                </a:lnTo>
                <a:lnTo>
                  <a:pt x="427189" y="439419"/>
                </a:lnTo>
                <a:lnTo>
                  <a:pt x="418769" y="406399"/>
                </a:lnTo>
                <a:lnTo>
                  <a:pt x="406679" y="361949"/>
                </a:lnTo>
                <a:lnTo>
                  <a:pt x="390436" y="312419"/>
                </a:lnTo>
                <a:lnTo>
                  <a:pt x="369557" y="262889"/>
                </a:lnTo>
                <a:lnTo>
                  <a:pt x="340664" y="207009"/>
                </a:lnTo>
                <a:lnTo>
                  <a:pt x="307949" y="157479"/>
                </a:lnTo>
                <a:lnTo>
                  <a:pt x="271653" y="114299"/>
                </a:lnTo>
                <a:lnTo>
                  <a:pt x="228942" y="73659"/>
                </a:lnTo>
                <a:lnTo>
                  <a:pt x="184226" y="41909"/>
                </a:lnTo>
                <a:lnTo>
                  <a:pt x="147548" y="22859"/>
                </a:lnTo>
                <a:lnTo>
                  <a:pt x="111417" y="8889"/>
                </a:lnTo>
                <a:lnTo>
                  <a:pt x="77139" y="1269"/>
                </a:lnTo>
                <a:lnTo>
                  <a:pt x="43649" y="0"/>
                </a:lnTo>
                <a:close/>
              </a:path>
              <a:path w="1054734" h="1070610">
                <a:moveTo>
                  <a:pt x="399306" y="779779"/>
                </a:moveTo>
                <a:lnTo>
                  <a:pt x="376834" y="779779"/>
                </a:lnTo>
                <a:lnTo>
                  <a:pt x="375373" y="795019"/>
                </a:lnTo>
                <a:lnTo>
                  <a:pt x="395147" y="784859"/>
                </a:lnTo>
                <a:lnTo>
                  <a:pt x="399306" y="779779"/>
                </a:lnTo>
                <a:close/>
              </a:path>
              <a:path w="1054734" h="1070610">
                <a:moveTo>
                  <a:pt x="656882" y="576579"/>
                </a:moveTo>
                <a:lnTo>
                  <a:pt x="403504" y="576579"/>
                </a:lnTo>
                <a:lnTo>
                  <a:pt x="391325" y="608329"/>
                </a:lnTo>
                <a:lnTo>
                  <a:pt x="390613" y="619759"/>
                </a:lnTo>
                <a:lnTo>
                  <a:pt x="381939" y="633729"/>
                </a:lnTo>
                <a:lnTo>
                  <a:pt x="366331" y="697229"/>
                </a:lnTo>
                <a:lnTo>
                  <a:pt x="370992" y="701039"/>
                </a:lnTo>
                <a:lnTo>
                  <a:pt x="369722" y="706119"/>
                </a:lnTo>
                <a:lnTo>
                  <a:pt x="363308" y="709929"/>
                </a:lnTo>
                <a:lnTo>
                  <a:pt x="360311" y="726439"/>
                </a:lnTo>
                <a:lnTo>
                  <a:pt x="354025" y="751839"/>
                </a:lnTo>
                <a:lnTo>
                  <a:pt x="359054" y="775969"/>
                </a:lnTo>
                <a:lnTo>
                  <a:pt x="372275" y="793749"/>
                </a:lnTo>
                <a:lnTo>
                  <a:pt x="376834" y="779779"/>
                </a:lnTo>
                <a:lnTo>
                  <a:pt x="399306" y="779779"/>
                </a:lnTo>
                <a:lnTo>
                  <a:pt x="410743" y="765809"/>
                </a:lnTo>
                <a:lnTo>
                  <a:pt x="417042" y="740409"/>
                </a:lnTo>
                <a:lnTo>
                  <a:pt x="422097" y="723899"/>
                </a:lnTo>
                <a:lnTo>
                  <a:pt x="418198" y="717549"/>
                </a:lnTo>
                <a:lnTo>
                  <a:pt x="419455" y="712469"/>
                </a:lnTo>
                <a:lnTo>
                  <a:pt x="425119" y="712469"/>
                </a:lnTo>
                <a:lnTo>
                  <a:pt x="440728" y="647699"/>
                </a:lnTo>
                <a:lnTo>
                  <a:pt x="439089" y="632459"/>
                </a:lnTo>
                <a:lnTo>
                  <a:pt x="442887" y="621029"/>
                </a:lnTo>
                <a:lnTo>
                  <a:pt x="447852" y="586739"/>
                </a:lnTo>
                <a:lnTo>
                  <a:pt x="666478" y="586739"/>
                </a:lnTo>
                <a:lnTo>
                  <a:pt x="656882" y="576579"/>
                </a:lnTo>
                <a:close/>
              </a:path>
              <a:path w="1054734" h="1070610">
                <a:moveTo>
                  <a:pt x="827508" y="563879"/>
                </a:moveTo>
                <a:lnTo>
                  <a:pt x="644702" y="563879"/>
                </a:lnTo>
                <a:lnTo>
                  <a:pt x="667118" y="566419"/>
                </a:lnTo>
                <a:lnTo>
                  <a:pt x="702691" y="572769"/>
                </a:lnTo>
                <a:lnTo>
                  <a:pt x="755281" y="585469"/>
                </a:lnTo>
                <a:lnTo>
                  <a:pt x="782078" y="588009"/>
                </a:lnTo>
                <a:lnTo>
                  <a:pt x="793394" y="586739"/>
                </a:lnTo>
                <a:lnTo>
                  <a:pt x="807288" y="582929"/>
                </a:lnTo>
                <a:lnTo>
                  <a:pt x="810094" y="580389"/>
                </a:lnTo>
                <a:lnTo>
                  <a:pt x="819061" y="570229"/>
                </a:lnTo>
                <a:lnTo>
                  <a:pt x="825969" y="565149"/>
                </a:lnTo>
                <a:lnTo>
                  <a:pt x="827508" y="563879"/>
                </a:lnTo>
                <a:close/>
              </a:path>
              <a:path w="1054734" h="1070610">
                <a:moveTo>
                  <a:pt x="935796" y="414019"/>
                </a:moveTo>
                <a:lnTo>
                  <a:pt x="526502" y="414019"/>
                </a:lnTo>
                <a:lnTo>
                  <a:pt x="512622" y="429259"/>
                </a:lnTo>
                <a:lnTo>
                  <a:pt x="490105" y="454659"/>
                </a:lnTo>
                <a:lnTo>
                  <a:pt x="909815" y="454659"/>
                </a:lnTo>
                <a:lnTo>
                  <a:pt x="909535" y="450849"/>
                </a:lnTo>
                <a:lnTo>
                  <a:pt x="910285" y="448309"/>
                </a:lnTo>
                <a:lnTo>
                  <a:pt x="913587" y="438149"/>
                </a:lnTo>
                <a:lnTo>
                  <a:pt x="918667" y="426719"/>
                </a:lnTo>
                <a:lnTo>
                  <a:pt x="929436" y="419099"/>
                </a:lnTo>
                <a:lnTo>
                  <a:pt x="935796" y="414019"/>
                </a:lnTo>
                <a:close/>
              </a:path>
              <a:path w="1054734" h="1070610">
                <a:moveTo>
                  <a:pt x="457415" y="408939"/>
                </a:moveTo>
                <a:lnTo>
                  <a:pt x="452005" y="408939"/>
                </a:lnTo>
                <a:lnTo>
                  <a:pt x="447128" y="411479"/>
                </a:lnTo>
                <a:lnTo>
                  <a:pt x="444309" y="414019"/>
                </a:lnTo>
                <a:lnTo>
                  <a:pt x="442010" y="419099"/>
                </a:lnTo>
                <a:lnTo>
                  <a:pt x="442290" y="421639"/>
                </a:lnTo>
                <a:lnTo>
                  <a:pt x="442315" y="426719"/>
                </a:lnTo>
                <a:lnTo>
                  <a:pt x="435140" y="433069"/>
                </a:lnTo>
                <a:lnTo>
                  <a:pt x="430542" y="439419"/>
                </a:lnTo>
                <a:lnTo>
                  <a:pt x="483717" y="439419"/>
                </a:lnTo>
                <a:lnTo>
                  <a:pt x="483323" y="438149"/>
                </a:lnTo>
                <a:lnTo>
                  <a:pt x="486384" y="434339"/>
                </a:lnTo>
                <a:lnTo>
                  <a:pt x="488429" y="430529"/>
                </a:lnTo>
                <a:lnTo>
                  <a:pt x="488657" y="424179"/>
                </a:lnTo>
                <a:lnTo>
                  <a:pt x="487349" y="421639"/>
                </a:lnTo>
                <a:lnTo>
                  <a:pt x="483971" y="416559"/>
                </a:lnTo>
                <a:lnTo>
                  <a:pt x="479069" y="415289"/>
                </a:lnTo>
                <a:lnTo>
                  <a:pt x="477786" y="415289"/>
                </a:lnTo>
                <a:lnTo>
                  <a:pt x="478682" y="414019"/>
                </a:lnTo>
                <a:lnTo>
                  <a:pt x="463880" y="414019"/>
                </a:lnTo>
                <a:lnTo>
                  <a:pt x="464134" y="412749"/>
                </a:lnTo>
                <a:lnTo>
                  <a:pt x="479577" y="412749"/>
                </a:lnTo>
                <a:lnTo>
                  <a:pt x="474421" y="411479"/>
                </a:lnTo>
                <a:lnTo>
                  <a:pt x="461289" y="411479"/>
                </a:lnTo>
                <a:lnTo>
                  <a:pt x="457415" y="408939"/>
                </a:lnTo>
                <a:close/>
              </a:path>
              <a:path w="1054734" h="1070610">
                <a:moveTo>
                  <a:pt x="527659" y="412749"/>
                </a:moveTo>
                <a:lnTo>
                  <a:pt x="479577" y="412749"/>
                </a:lnTo>
                <a:lnTo>
                  <a:pt x="478682" y="414019"/>
                </a:lnTo>
                <a:lnTo>
                  <a:pt x="526502" y="414019"/>
                </a:lnTo>
                <a:lnTo>
                  <a:pt x="527659" y="412749"/>
                </a:lnTo>
                <a:close/>
              </a:path>
              <a:path w="1054734" h="1070610">
                <a:moveTo>
                  <a:pt x="930351" y="213359"/>
                </a:moveTo>
                <a:lnTo>
                  <a:pt x="910780" y="213359"/>
                </a:lnTo>
                <a:lnTo>
                  <a:pt x="888644" y="214629"/>
                </a:lnTo>
                <a:lnTo>
                  <a:pt x="834351" y="222249"/>
                </a:lnTo>
                <a:lnTo>
                  <a:pt x="778052" y="237489"/>
                </a:lnTo>
                <a:lnTo>
                  <a:pt x="751332" y="248919"/>
                </a:lnTo>
                <a:lnTo>
                  <a:pt x="725652" y="259079"/>
                </a:lnTo>
                <a:lnTo>
                  <a:pt x="699211" y="274319"/>
                </a:lnTo>
                <a:lnTo>
                  <a:pt x="673798" y="288289"/>
                </a:lnTo>
                <a:lnTo>
                  <a:pt x="647636" y="306069"/>
                </a:lnTo>
                <a:lnTo>
                  <a:pt x="601992" y="340359"/>
                </a:lnTo>
                <a:lnTo>
                  <a:pt x="561517" y="377189"/>
                </a:lnTo>
                <a:lnTo>
                  <a:pt x="527659" y="412749"/>
                </a:lnTo>
                <a:lnTo>
                  <a:pt x="937387" y="412749"/>
                </a:lnTo>
                <a:lnTo>
                  <a:pt x="940955" y="407669"/>
                </a:lnTo>
                <a:lnTo>
                  <a:pt x="944283" y="402589"/>
                </a:lnTo>
                <a:lnTo>
                  <a:pt x="950417" y="394969"/>
                </a:lnTo>
                <a:lnTo>
                  <a:pt x="963256" y="387349"/>
                </a:lnTo>
                <a:lnTo>
                  <a:pt x="967879" y="386079"/>
                </a:lnTo>
                <a:lnTo>
                  <a:pt x="971727" y="383539"/>
                </a:lnTo>
                <a:lnTo>
                  <a:pt x="975321" y="382269"/>
                </a:lnTo>
                <a:lnTo>
                  <a:pt x="981989" y="378459"/>
                </a:lnTo>
                <a:lnTo>
                  <a:pt x="988910" y="372109"/>
                </a:lnTo>
                <a:lnTo>
                  <a:pt x="992733" y="365759"/>
                </a:lnTo>
                <a:lnTo>
                  <a:pt x="997343" y="359409"/>
                </a:lnTo>
                <a:lnTo>
                  <a:pt x="999909" y="358139"/>
                </a:lnTo>
                <a:lnTo>
                  <a:pt x="1002220" y="358139"/>
                </a:lnTo>
                <a:lnTo>
                  <a:pt x="1005814" y="356869"/>
                </a:lnTo>
                <a:lnTo>
                  <a:pt x="1008380" y="354329"/>
                </a:lnTo>
                <a:lnTo>
                  <a:pt x="1015301" y="349249"/>
                </a:lnTo>
                <a:lnTo>
                  <a:pt x="1023505" y="341629"/>
                </a:lnTo>
                <a:lnTo>
                  <a:pt x="1040638" y="321309"/>
                </a:lnTo>
                <a:lnTo>
                  <a:pt x="1051077" y="300989"/>
                </a:lnTo>
                <a:lnTo>
                  <a:pt x="1054582" y="281939"/>
                </a:lnTo>
                <a:lnTo>
                  <a:pt x="1049578" y="261619"/>
                </a:lnTo>
                <a:lnTo>
                  <a:pt x="1032725" y="241299"/>
                </a:lnTo>
                <a:lnTo>
                  <a:pt x="1002271" y="227329"/>
                </a:lnTo>
                <a:lnTo>
                  <a:pt x="968489" y="218439"/>
                </a:lnTo>
                <a:lnTo>
                  <a:pt x="959205" y="215899"/>
                </a:lnTo>
                <a:lnTo>
                  <a:pt x="946315" y="214629"/>
                </a:lnTo>
                <a:lnTo>
                  <a:pt x="930351" y="213359"/>
                </a:lnTo>
                <a:close/>
              </a:path>
              <a:path w="1054734" h="1070610">
                <a:moveTo>
                  <a:pt x="459981" y="407669"/>
                </a:moveTo>
                <a:lnTo>
                  <a:pt x="461289" y="411479"/>
                </a:lnTo>
                <a:lnTo>
                  <a:pt x="474421" y="411479"/>
                </a:lnTo>
                <a:lnTo>
                  <a:pt x="472169" y="408939"/>
                </a:lnTo>
                <a:lnTo>
                  <a:pt x="465137" y="408939"/>
                </a:lnTo>
                <a:lnTo>
                  <a:pt x="459981" y="407669"/>
                </a:lnTo>
                <a:close/>
              </a:path>
              <a:path w="1054734" h="1070610">
                <a:moveTo>
                  <a:pt x="464604" y="406399"/>
                </a:moveTo>
                <a:lnTo>
                  <a:pt x="465137" y="408939"/>
                </a:lnTo>
                <a:lnTo>
                  <a:pt x="472169" y="408939"/>
                </a:lnTo>
                <a:lnTo>
                  <a:pt x="471043" y="407669"/>
                </a:lnTo>
                <a:lnTo>
                  <a:pt x="467702" y="407669"/>
                </a:lnTo>
                <a:lnTo>
                  <a:pt x="464604" y="406399"/>
                </a:lnTo>
                <a:close/>
              </a:path>
              <a:path w="1054734" h="1070610">
                <a:moveTo>
                  <a:pt x="470014" y="406399"/>
                </a:moveTo>
                <a:lnTo>
                  <a:pt x="467702" y="407669"/>
                </a:lnTo>
                <a:lnTo>
                  <a:pt x="471043" y="407669"/>
                </a:lnTo>
                <a:lnTo>
                  <a:pt x="470014" y="40639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4388" y="5804915"/>
            <a:ext cx="1114044" cy="1053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395" y="5868923"/>
            <a:ext cx="986027" cy="929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37" y="156063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25"/>
                </a:lnTo>
              </a:path>
            </a:pathLst>
          </a:custGeom>
          <a:ln w="14211">
            <a:solidFill>
              <a:srgbClr val="D8F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7346" y="1774812"/>
            <a:ext cx="311785" cy="130175"/>
          </a:xfrm>
          <a:custGeom>
            <a:avLst/>
            <a:gdLst/>
            <a:ahLst/>
            <a:cxnLst/>
            <a:rect l="l" t="t" r="r" b="b"/>
            <a:pathLst>
              <a:path w="311784" h="130175">
                <a:moveTo>
                  <a:pt x="305028" y="0"/>
                </a:moveTo>
                <a:lnTo>
                  <a:pt x="303161" y="368"/>
                </a:lnTo>
                <a:lnTo>
                  <a:pt x="292696" y="1409"/>
                </a:lnTo>
                <a:lnTo>
                  <a:pt x="281825" y="5435"/>
                </a:lnTo>
                <a:lnTo>
                  <a:pt x="278091" y="6146"/>
                </a:lnTo>
                <a:lnTo>
                  <a:pt x="258597" y="15709"/>
                </a:lnTo>
                <a:lnTo>
                  <a:pt x="762" y="127279"/>
                </a:lnTo>
                <a:lnTo>
                  <a:pt x="0" y="128396"/>
                </a:lnTo>
                <a:lnTo>
                  <a:pt x="2235" y="129908"/>
                </a:lnTo>
                <a:lnTo>
                  <a:pt x="13462" y="127749"/>
                </a:lnTo>
                <a:lnTo>
                  <a:pt x="276504" y="18084"/>
                </a:lnTo>
                <a:lnTo>
                  <a:pt x="286613" y="15176"/>
                </a:lnTo>
                <a:lnTo>
                  <a:pt x="294093" y="13741"/>
                </a:lnTo>
                <a:lnTo>
                  <a:pt x="302323" y="11188"/>
                </a:lnTo>
                <a:lnTo>
                  <a:pt x="310210" y="6769"/>
                </a:lnTo>
                <a:lnTo>
                  <a:pt x="311721" y="4533"/>
                </a:lnTo>
                <a:lnTo>
                  <a:pt x="311353" y="2666"/>
                </a:lnTo>
                <a:lnTo>
                  <a:pt x="309130" y="1155"/>
                </a:lnTo>
                <a:lnTo>
                  <a:pt x="305028" y="0"/>
                </a:lnTo>
                <a:close/>
              </a:path>
            </a:pathLst>
          </a:custGeom>
          <a:solidFill>
            <a:srgbClr val="D8F2AB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2531" y="1007363"/>
            <a:ext cx="1668779" cy="1621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6540" y="1071372"/>
            <a:ext cx="1540763" cy="1493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6251" y="3951795"/>
            <a:ext cx="233768" cy="2224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429" y="3746462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892854" y="549909"/>
                </a:moveTo>
                <a:lnTo>
                  <a:pt x="349059" y="549909"/>
                </a:lnTo>
                <a:lnTo>
                  <a:pt x="314896" y="568959"/>
                </a:lnTo>
                <a:lnTo>
                  <a:pt x="301282" y="579119"/>
                </a:lnTo>
                <a:lnTo>
                  <a:pt x="294131" y="582929"/>
                </a:lnTo>
                <a:lnTo>
                  <a:pt x="279095" y="603249"/>
                </a:lnTo>
                <a:lnTo>
                  <a:pt x="267030" y="621029"/>
                </a:lnTo>
                <a:lnTo>
                  <a:pt x="247726" y="669289"/>
                </a:lnTo>
                <a:lnTo>
                  <a:pt x="246291" y="680719"/>
                </a:lnTo>
                <a:lnTo>
                  <a:pt x="244525" y="689609"/>
                </a:lnTo>
                <a:lnTo>
                  <a:pt x="243979" y="695959"/>
                </a:lnTo>
                <a:lnTo>
                  <a:pt x="245173" y="702309"/>
                </a:lnTo>
                <a:lnTo>
                  <a:pt x="248107" y="708659"/>
                </a:lnTo>
                <a:lnTo>
                  <a:pt x="251396" y="716279"/>
                </a:lnTo>
                <a:lnTo>
                  <a:pt x="255155" y="735329"/>
                </a:lnTo>
                <a:lnTo>
                  <a:pt x="269024" y="750569"/>
                </a:lnTo>
                <a:lnTo>
                  <a:pt x="278688" y="772159"/>
                </a:lnTo>
                <a:lnTo>
                  <a:pt x="279907" y="773429"/>
                </a:lnTo>
                <a:lnTo>
                  <a:pt x="282676" y="778509"/>
                </a:lnTo>
                <a:lnTo>
                  <a:pt x="284924" y="781049"/>
                </a:lnTo>
                <a:lnTo>
                  <a:pt x="288048" y="782319"/>
                </a:lnTo>
                <a:lnTo>
                  <a:pt x="292912" y="784859"/>
                </a:lnTo>
                <a:lnTo>
                  <a:pt x="297611" y="784859"/>
                </a:lnTo>
                <a:lnTo>
                  <a:pt x="312724" y="793749"/>
                </a:lnTo>
                <a:lnTo>
                  <a:pt x="317398" y="798829"/>
                </a:lnTo>
                <a:lnTo>
                  <a:pt x="325208" y="806449"/>
                </a:lnTo>
                <a:lnTo>
                  <a:pt x="329196" y="807719"/>
                </a:lnTo>
                <a:lnTo>
                  <a:pt x="335279" y="811529"/>
                </a:lnTo>
                <a:lnTo>
                  <a:pt x="341020" y="812799"/>
                </a:lnTo>
                <a:lnTo>
                  <a:pt x="349897" y="812799"/>
                </a:lnTo>
                <a:lnTo>
                  <a:pt x="352844" y="814069"/>
                </a:lnTo>
                <a:lnTo>
                  <a:pt x="358927" y="816609"/>
                </a:lnTo>
                <a:lnTo>
                  <a:pt x="363270" y="820419"/>
                </a:lnTo>
                <a:lnTo>
                  <a:pt x="365518" y="822959"/>
                </a:lnTo>
                <a:lnTo>
                  <a:pt x="369862" y="826769"/>
                </a:lnTo>
                <a:lnTo>
                  <a:pt x="375069" y="829309"/>
                </a:lnTo>
                <a:lnTo>
                  <a:pt x="378015" y="830579"/>
                </a:lnTo>
                <a:lnTo>
                  <a:pt x="380809" y="831850"/>
                </a:lnTo>
                <a:lnTo>
                  <a:pt x="388111" y="831850"/>
                </a:lnTo>
                <a:lnTo>
                  <a:pt x="405320" y="836929"/>
                </a:lnTo>
                <a:lnTo>
                  <a:pt x="418350" y="843279"/>
                </a:lnTo>
                <a:lnTo>
                  <a:pt x="432422" y="849629"/>
                </a:lnTo>
                <a:lnTo>
                  <a:pt x="440423" y="849629"/>
                </a:lnTo>
                <a:lnTo>
                  <a:pt x="446176" y="847089"/>
                </a:lnTo>
                <a:lnTo>
                  <a:pt x="449491" y="844549"/>
                </a:lnTo>
                <a:lnTo>
                  <a:pt x="452627" y="843279"/>
                </a:lnTo>
                <a:lnTo>
                  <a:pt x="454736" y="839469"/>
                </a:lnTo>
                <a:lnTo>
                  <a:pt x="459612" y="836929"/>
                </a:lnTo>
                <a:lnTo>
                  <a:pt x="466051" y="836929"/>
                </a:lnTo>
                <a:lnTo>
                  <a:pt x="472846" y="835660"/>
                </a:lnTo>
                <a:lnTo>
                  <a:pt x="497319" y="802639"/>
                </a:lnTo>
                <a:lnTo>
                  <a:pt x="513626" y="767079"/>
                </a:lnTo>
                <a:lnTo>
                  <a:pt x="518921" y="742949"/>
                </a:lnTo>
                <a:lnTo>
                  <a:pt x="524763" y="717549"/>
                </a:lnTo>
                <a:lnTo>
                  <a:pt x="530771" y="688339"/>
                </a:lnTo>
                <a:lnTo>
                  <a:pt x="533184" y="645159"/>
                </a:lnTo>
                <a:lnTo>
                  <a:pt x="536790" y="608329"/>
                </a:lnTo>
                <a:lnTo>
                  <a:pt x="540219" y="575309"/>
                </a:lnTo>
                <a:lnTo>
                  <a:pt x="582178" y="575309"/>
                </a:lnTo>
                <a:lnTo>
                  <a:pt x="580262" y="567689"/>
                </a:lnTo>
                <a:lnTo>
                  <a:pt x="579412" y="562609"/>
                </a:lnTo>
                <a:lnTo>
                  <a:pt x="900858" y="562609"/>
                </a:lnTo>
                <a:lnTo>
                  <a:pt x="900125" y="561339"/>
                </a:lnTo>
                <a:lnTo>
                  <a:pt x="894930" y="553719"/>
                </a:lnTo>
                <a:lnTo>
                  <a:pt x="892854" y="549909"/>
                </a:lnTo>
                <a:close/>
              </a:path>
              <a:path w="951865" h="849629">
                <a:moveTo>
                  <a:pt x="582178" y="575309"/>
                </a:moveTo>
                <a:lnTo>
                  <a:pt x="540219" y="575309"/>
                </a:lnTo>
                <a:lnTo>
                  <a:pt x="542937" y="593089"/>
                </a:lnTo>
                <a:lnTo>
                  <a:pt x="545782" y="626109"/>
                </a:lnTo>
                <a:lnTo>
                  <a:pt x="548703" y="636269"/>
                </a:lnTo>
                <a:lnTo>
                  <a:pt x="547255" y="652779"/>
                </a:lnTo>
                <a:lnTo>
                  <a:pt x="559231" y="713739"/>
                </a:lnTo>
                <a:lnTo>
                  <a:pt x="564095" y="715009"/>
                </a:lnTo>
                <a:lnTo>
                  <a:pt x="564946" y="718819"/>
                </a:lnTo>
                <a:lnTo>
                  <a:pt x="561619" y="725169"/>
                </a:lnTo>
                <a:lnTo>
                  <a:pt x="565569" y="740409"/>
                </a:lnTo>
                <a:lnTo>
                  <a:pt x="570522" y="765809"/>
                </a:lnTo>
                <a:lnTo>
                  <a:pt x="584034" y="784859"/>
                </a:lnTo>
                <a:lnTo>
                  <a:pt x="602272" y="793749"/>
                </a:lnTo>
                <a:lnTo>
                  <a:pt x="601281" y="779779"/>
                </a:lnTo>
                <a:lnTo>
                  <a:pt x="616841" y="779779"/>
                </a:lnTo>
                <a:lnTo>
                  <a:pt x="618858" y="777239"/>
                </a:lnTo>
                <a:lnTo>
                  <a:pt x="624509" y="755649"/>
                </a:lnTo>
                <a:lnTo>
                  <a:pt x="619544" y="730249"/>
                </a:lnTo>
                <a:lnTo>
                  <a:pt x="618210" y="713739"/>
                </a:lnTo>
                <a:lnTo>
                  <a:pt x="611962" y="709929"/>
                </a:lnTo>
                <a:lnTo>
                  <a:pt x="611111" y="706119"/>
                </a:lnTo>
                <a:lnTo>
                  <a:pt x="615822" y="702309"/>
                </a:lnTo>
                <a:lnTo>
                  <a:pt x="603846" y="641349"/>
                </a:lnTo>
                <a:lnTo>
                  <a:pt x="595718" y="627379"/>
                </a:lnTo>
                <a:lnTo>
                  <a:pt x="594537" y="617219"/>
                </a:lnTo>
                <a:lnTo>
                  <a:pt x="584733" y="585469"/>
                </a:lnTo>
                <a:lnTo>
                  <a:pt x="582178" y="575309"/>
                </a:lnTo>
                <a:close/>
              </a:path>
              <a:path w="951865" h="849629">
                <a:moveTo>
                  <a:pt x="616841" y="779779"/>
                </a:moveTo>
                <a:lnTo>
                  <a:pt x="601281" y="779779"/>
                </a:lnTo>
                <a:lnTo>
                  <a:pt x="605751" y="793749"/>
                </a:lnTo>
                <a:lnTo>
                  <a:pt x="616841" y="779779"/>
                </a:lnTo>
                <a:close/>
              </a:path>
              <a:path w="951865" h="849629">
                <a:moveTo>
                  <a:pt x="788837" y="778509"/>
                </a:moveTo>
                <a:lnTo>
                  <a:pt x="756500" y="778509"/>
                </a:lnTo>
                <a:lnTo>
                  <a:pt x="762063" y="779779"/>
                </a:lnTo>
                <a:lnTo>
                  <a:pt x="765187" y="781049"/>
                </a:lnTo>
                <a:lnTo>
                  <a:pt x="769023" y="782319"/>
                </a:lnTo>
                <a:lnTo>
                  <a:pt x="772667" y="782319"/>
                </a:lnTo>
                <a:lnTo>
                  <a:pt x="779106" y="783589"/>
                </a:lnTo>
                <a:lnTo>
                  <a:pt x="784161" y="781049"/>
                </a:lnTo>
                <a:lnTo>
                  <a:pt x="786777" y="781049"/>
                </a:lnTo>
                <a:lnTo>
                  <a:pt x="788837" y="778509"/>
                </a:lnTo>
                <a:close/>
              </a:path>
              <a:path w="951865" h="849629">
                <a:moveTo>
                  <a:pt x="900858" y="562609"/>
                </a:moveTo>
                <a:lnTo>
                  <a:pt x="579412" y="562609"/>
                </a:lnTo>
                <a:lnTo>
                  <a:pt x="587197" y="575309"/>
                </a:lnTo>
                <a:lnTo>
                  <a:pt x="595845" y="591819"/>
                </a:lnTo>
                <a:lnTo>
                  <a:pt x="613473" y="626109"/>
                </a:lnTo>
                <a:lnTo>
                  <a:pt x="634377" y="668019"/>
                </a:lnTo>
                <a:lnTo>
                  <a:pt x="651001" y="692149"/>
                </a:lnTo>
                <a:lnTo>
                  <a:pt x="679919" y="734059"/>
                </a:lnTo>
                <a:lnTo>
                  <a:pt x="731799" y="777239"/>
                </a:lnTo>
                <a:lnTo>
                  <a:pt x="743610" y="782319"/>
                </a:lnTo>
                <a:lnTo>
                  <a:pt x="750747" y="781049"/>
                </a:lnTo>
                <a:lnTo>
                  <a:pt x="751624" y="781049"/>
                </a:lnTo>
                <a:lnTo>
                  <a:pt x="754760" y="778509"/>
                </a:lnTo>
                <a:lnTo>
                  <a:pt x="788837" y="778509"/>
                </a:lnTo>
                <a:lnTo>
                  <a:pt x="797077" y="768349"/>
                </a:lnTo>
                <a:lnTo>
                  <a:pt x="806691" y="758189"/>
                </a:lnTo>
                <a:lnTo>
                  <a:pt x="820826" y="746759"/>
                </a:lnTo>
                <a:lnTo>
                  <a:pt x="827443" y="744219"/>
                </a:lnTo>
                <a:lnTo>
                  <a:pt x="829881" y="742949"/>
                </a:lnTo>
                <a:lnTo>
                  <a:pt x="832154" y="740409"/>
                </a:lnTo>
                <a:lnTo>
                  <a:pt x="835659" y="735329"/>
                </a:lnTo>
                <a:lnTo>
                  <a:pt x="838276" y="730249"/>
                </a:lnTo>
                <a:lnTo>
                  <a:pt x="839508" y="726439"/>
                </a:lnTo>
                <a:lnTo>
                  <a:pt x="842136" y="721359"/>
                </a:lnTo>
                <a:lnTo>
                  <a:pt x="846505" y="716279"/>
                </a:lnTo>
                <a:lnTo>
                  <a:pt x="848779" y="713739"/>
                </a:lnTo>
                <a:lnTo>
                  <a:pt x="853998" y="713739"/>
                </a:lnTo>
                <a:lnTo>
                  <a:pt x="856437" y="712469"/>
                </a:lnTo>
                <a:lnTo>
                  <a:pt x="862025" y="707389"/>
                </a:lnTo>
                <a:lnTo>
                  <a:pt x="866393" y="702309"/>
                </a:lnTo>
                <a:lnTo>
                  <a:pt x="869365" y="699769"/>
                </a:lnTo>
                <a:lnTo>
                  <a:pt x="873747" y="689609"/>
                </a:lnTo>
                <a:lnTo>
                  <a:pt x="876033" y="683259"/>
                </a:lnTo>
                <a:lnTo>
                  <a:pt x="875855" y="681989"/>
                </a:lnTo>
                <a:lnTo>
                  <a:pt x="876223" y="679449"/>
                </a:lnTo>
                <a:lnTo>
                  <a:pt x="879017" y="674369"/>
                </a:lnTo>
                <a:lnTo>
                  <a:pt x="882154" y="671829"/>
                </a:lnTo>
                <a:lnTo>
                  <a:pt x="887044" y="669289"/>
                </a:lnTo>
                <a:lnTo>
                  <a:pt x="891057" y="666749"/>
                </a:lnTo>
                <a:lnTo>
                  <a:pt x="894892" y="664209"/>
                </a:lnTo>
                <a:lnTo>
                  <a:pt x="896988" y="660399"/>
                </a:lnTo>
                <a:lnTo>
                  <a:pt x="898220" y="657859"/>
                </a:lnTo>
                <a:lnTo>
                  <a:pt x="898931" y="651509"/>
                </a:lnTo>
                <a:lnTo>
                  <a:pt x="898588" y="650239"/>
                </a:lnTo>
                <a:lnTo>
                  <a:pt x="900239" y="626109"/>
                </a:lnTo>
                <a:lnTo>
                  <a:pt x="907275" y="607059"/>
                </a:lnTo>
                <a:lnTo>
                  <a:pt x="903503" y="588009"/>
                </a:lnTo>
                <a:lnTo>
                  <a:pt x="903706" y="579119"/>
                </a:lnTo>
                <a:lnTo>
                  <a:pt x="904252" y="572769"/>
                </a:lnTo>
                <a:lnTo>
                  <a:pt x="903058" y="566419"/>
                </a:lnTo>
                <a:lnTo>
                  <a:pt x="900858" y="562609"/>
                </a:lnTo>
                <a:close/>
              </a:path>
              <a:path w="951865" h="849629">
                <a:moveTo>
                  <a:pt x="50393" y="166369"/>
                </a:moveTo>
                <a:lnTo>
                  <a:pt x="46050" y="167639"/>
                </a:lnTo>
                <a:lnTo>
                  <a:pt x="35763" y="170179"/>
                </a:lnTo>
                <a:lnTo>
                  <a:pt x="29844" y="172719"/>
                </a:lnTo>
                <a:lnTo>
                  <a:pt x="23050" y="175259"/>
                </a:lnTo>
                <a:lnTo>
                  <a:pt x="10147" y="182879"/>
                </a:lnTo>
                <a:lnTo>
                  <a:pt x="5778" y="187959"/>
                </a:lnTo>
                <a:lnTo>
                  <a:pt x="2108" y="191769"/>
                </a:lnTo>
                <a:lnTo>
                  <a:pt x="0" y="200659"/>
                </a:lnTo>
                <a:lnTo>
                  <a:pt x="1015" y="205739"/>
                </a:lnTo>
                <a:lnTo>
                  <a:pt x="2400" y="208279"/>
                </a:lnTo>
                <a:lnTo>
                  <a:pt x="4419" y="227329"/>
                </a:lnTo>
                <a:lnTo>
                  <a:pt x="19227" y="274319"/>
                </a:lnTo>
                <a:lnTo>
                  <a:pt x="58572" y="369569"/>
                </a:lnTo>
                <a:lnTo>
                  <a:pt x="76009" y="407669"/>
                </a:lnTo>
                <a:lnTo>
                  <a:pt x="100342" y="467359"/>
                </a:lnTo>
                <a:lnTo>
                  <a:pt x="130975" y="516889"/>
                </a:lnTo>
                <a:lnTo>
                  <a:pt x="177634" y="556259"/>
                </a:lnTo>
                <a:lnTo>
                  <a:pt x="198843" y="563879"/>
                </a:lnTo>
                <a:lnTo>
                  <a:pt x="227558" y="562609"/>
                </a:lnTo>
                <a:lnTo>
                  <a:pt x="255231" y="560069"/>
                </a:lnTo>
                <a:lnTo>
                  <a:pt x="349059" y="549909"/>
                </a:lnTo>
                <a:lnTo>
                  <a:pt x="892854" y="549909"/>
                </a:lnTo>
                <a:lnTo>
                  <a:pt x="852982" y="505459"/>
                </a:lnTo>
                <a:lnTo>
                  <a:pt x="813917" y="481329"/>
                </a:lnTo>
                <a:lnTo>
                  <a:pt x="805395" y="480059"/>
                </a:lnTo>
                <a:lnTo>
                  <a:pt x="789393" y="476249"/>
                </a:lnTo>
                <a:lnTo>
                  <a:pt x="750430" y="471169"/>
                </a:lnTo>
                <a:lnTo>
                  <a:pt x="773118" y="464819"/>
                </a:lnTo>
                <a:lnTo>
                  <a:pt x="511365" y="464819"/>
                </a:lnTo>
                <a:lnTo>
                  <a:pt x="470814" y="415289"/>
                </a:lnTo>
                <a:lnTo>
                  <a:pt x="416026" y="356869"/>
                </a:lnTo>
                <a:lnTo>
                  <a:pt x="326682" y="279399"/>
                </a:lnTo>
                <a:lnTo>
                  <a:pt x="262801" y="234949"/>
                </a:lnTo>
                <a:lnTo>
                  <a:pt x="184124" y="194309"/>
                </a:lnTo>
                <a:lnTo>
                  <a:pt x="112153" y="172719"/>
                </a:lnTo>
                <a:lnTo>
                  <a:pt x="50393" y="166369"/>
                </a:lnTo>
                <a:close/>
              </a:path>
              <a:path w="951865" h="849629">
                <a:moveTo>
                  <a:pt x="530631" y="429259"/>
                </a:moveTo>
                <a:lnTo>
                  <a:pt x="522452" y="429259"/>
                </a:lnTo>
                <a:lnTo>
                  <a:pt x="518261" y="430529"/>
                </a:lnTo>
                <a:lnTo>
                  <a:pt x="515302" y="434339"/>
                </a:lnTo>
                <a:lnTo>
                  <a:pt x="513372" y="438149"/>
                </a:lnTo>
                <a:lnTo>
                  <a:pt x="513359" y="443229"/>
                </a:lnTo>
                <a:lnTo>
                  <a:pt x="516458" y="449579"/>
                </a:lnTo>
                <a:lnTo>
                  <a:pt x="512775" y="458469"/>
                </a:lnTo>
                <a:lnTo>
                  <a:pt x="511721" y="462279"/>
                </a:lnTo>
                <a:lnTo>
                  <a:pt x="511365" y="464819"/>
                </a:lnTo>
                <a:lnTo>
                  <a:pt x="773118" y="464819"/>
                </a:lnTo>
                <a:lnTo>
                  <a:pt x="795807" y="458469"/>
                </a:lnTo>
                <a:lnTo>
                  <a:pt x="566204" y="458469"/>
                </a:lnTo>
                <a:lnTo>
                  <a:pt x="564997" y="452119"/>
                </a:lnTo>
                <a:lnTo>
                  <a:pt x="562571" y="449579"/>
                </a:lnTo>
                <a:lnTo>
                  <a:pt x="555980" y="443229"/>
                </a:lnTo>
                <a:lnTo>
                  <a:pt x="557745" y="438149"/>
                </a:lnTo>
                <a:lnTo>
                  <a:pt x="557758" y="434339"/>
                </a:lnTo>
                <a:lnTo>
                  <a:pt x="556031" y="430529"/>
                </a:lnTo>
                <a:lnTo>
                  <a:pt x="530796" y="430529"/>
                </a:lnTo>
                <a:lnTo>
                  <a:pt x="530631" y="429259"/>
                </a:lnTo>
                <a:close/>
              </a:path>
              <a:path w="951865" h="849629">
                <a:moveTo>
                  <a:pt x="910247" y="0"/>
                </a:moveTo>
                <a:lnTo>
                  <a:pt x="903109" y="1269"/>
                </a:lnTo>
                <a:lnTo>
                  <a:pt x="896835" y="1269"/>
                </a:lnTo>
                <a:lnTo>
                  <a:pt x="886218" y="2539"/>
                </a:lnTo>
                <a:lnTo>
                  <a:pt x="826947" y="31749"/>
                </a:lnTo>
                <a:lnTo>
                  <a:pt x="767448" y="78739"/>
                </a:lnTo>
                <a:lnTo>
                  <a:pt x="711187" y="147319"/>
                </a:lnTo>
                <a:lnTo>
                  <a:pt x="668845" y="212089"/>
                </a:lnTo>
                <a:lnTo>
                  <a:pt x="615403" y="317499"/>
                </a:lnTo>
                <a:lnTo>
                  <a:pt x="586612" y="392429"/>
                </a:lnTo>
                <a:lnTo>
                  <a:pt x="571131" y="441959"/>
                </a:lnTo>
                <a:lnTo>
                  <a:pt x="566204" y="458469"/>
                </a:lnTo>
                <a:lnTo>
                  <a:pt x="795807" y="458469"/>
                </a:lnTo>
                <a:lnTo>
                  <a:pt x="841184" y="445769"/>
                </a:lnTo>
                <a:lnTo>
                  <a:pt x="894499" y="426719"/>
                </a:lnTo>
                <a:lnTo>
                  <a:pt x="927163" y="389889"/>
                </a:lnTo>
                <a:lnTo>
                  <a:pt x="947229" y="322579"/>
                </a:lnTo>
                <a:lnTo>
                  <a:pt x="949326" y="234949"/>
                </a:lnTo>
                <a:lnTo>
                  <a:pt x="950988" y="194309"/>
                </a:lnTo>
                <a:lnTo>
                  <a:pt x="951687" y="91439"/>
                </a:lnTo>
                <a:lnTo>
                  <a:pt x="946467" y="41909"/>
                </a:lnTo>
                <a:lnTo>
                  <a:pt x="941831" y="22859"/>
                </a:lnTo>
                <a:lnTo>
                  <a:pt x="942187" y="20319"/>
                </a:lnTo>
                <a:lnTo>
                  <a:pt x="941158" y="15239"/>
                </a:lnTo>
                <a:lnTo>
                  <a:pt x="936307" y="8889"/>
                </a:lnTo>
                <a:lnTo>
                  <a:pt x="931278" y="6349"/>
                </a:lnTo>
                <a:lnTo>
                  <a:pt x="925194" y="2539"/>
                </a:lnTo>
                <a:lnTo>
                  <a:pt x="910247" y="0"/>
                </a:lnTo>
                <a:close/>
              </a:path>
              <a:path w="951865" h="849629">
                <a:moveTo>
                  <a:pt x="543699" y="422909"/>
                </a:moveTo>
                <a:lnTo>
                  <a:pt x="537603" y="424179"/>
                </a:lnTo>
                <a:lnTo>
                  <a:pt x="528561" y="424179"/>
                </a:lnTo>
                <a:lnTo>
                  <a:pt x="528904" y="425449"/>
                </a:lnTo>
                <a:lnTo>
                  <a:pt x="524548" y="426719"/>
                </a:lnTo>
                <a:lnTo>
                  <a:pt x="526973" y="429259"/>
                </a:lnTo>
                <a:lnTo>
                  <a:pt x="530631" y="429259"/>
                </a:lnTo>
                <a:lnTo>
                  <a:pt x="530796" y="430529"/>
                </a:lnTo>
                <a:lnTo>
                  <a:pt x="556031" y="430529"/>
                </a:lnTo>
                <a:lnTo>
                  <a:pt x="552742" y="426719"/>
                </a:lnTo>
                <a:lnTo>
                  <a:pt x="548741" y="425449"/>
                </a:lnTo>
                <a:lnTo>
                  <a:pt x="542480" y="425449"/>
                </a:lnTo>
                <a:lnTo>
                  <a:pt x="543699" y="422909"/>
                </a:lnTo>
                <a:close/>
              </a:path>
              <a:path w="951865" h="849629">
                <a:moveTo>
                  <a:pt x="532739" y="421639"/>
                </a:moveTo>
                <a:lnTo>
                  <a:pt x="531342" y="424179"/>
                </a:lnTo>
                <a:lnTo>
                  <a:pt x="537603" y="424179"/>
                </a:lnTo>
                <a:lnTo>
                  <a:pt x="535609" y="422909"/>
                </a:lnTo>
                <a:lnTo>
                  <a:pt x="533780" y="422909"/>
                </a:lnTo>
                <a:lnTo>
                  <a:pt x="532739" y="421639"/>
                </a:lnTo>
                <a:close/>
              </a:path>
              <a:path w="951865" h="849629">
                <a:moveTo>
                  <a:pt x="533615" y="421639"/>
                </a:moveTo>
                <a:lnTo>
                  <a:pt x="533780" y="422909"/>
                </a:lnTo>
                <a:lnTo>
                  <a:pt x="535609" y="422909"/>
                </a:lnTo>
                <a:lnTo>
                  <a:pt x="533615" y="42163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04" y="1443850"/>
            <a:ext cx="356870" cy="193040"/>
          </a:xfrm>
          <a:custGeom>
            <a:avLst/>
            <a:gdLst/>
            <a:ahLst/>
            <a:cxnLst/>
            <a:rect l="l" t="t" r="r" b="b"/>
            <a:pathLst>
              <a:path w="356870" h="193039">
                <a:moveTo>
                  <a:pt x="9080" y="0"/>
                </a:moveTo>
                <a:lnTo>
                  <a:pt x="4546" y="0"/>
                </a:lnTo>
                <a:lnTo>
                  <a:pt x="0" y="4533"/>
                </a:lnTo>
                <a:lnTo>
                  <a:pt x="9080" y="13614"/>
                </a:lnTo>
                <a:lnTo>
                  <a:pt x="18160" y="15887"/>
                </a:lnTo>
                <a:lnTo>
                  <a:pt x="31775" y="20421"/>
                </a:lnTo>
                <a:lnTo>
                  <a:pt x="45402" y="27228"/>
                </a:lnTo>
                <a:lnTo>
                  <a:pt x="338175" y="183832"/>
                </a:lnTo>
                <a:lnTo>
                  <a:pt x="349529" y="190639"/>
                </a:lnTo>
                <a:lnTo>
                  <a:pt x="356336" y="192912"/>
                </a:lnTo>
                <a:lnTo>
                  <a:pt x="356336" y="188379"/>
                </a:lnTo>
                <a:lnTo>
                  <a:pt x="65824" y="24955"/>
                </a:lnTo>
                <a:lnTo>
                  <a:pt x="38582" y="9067"/>
                </a:lnTo>
                <a:lnTo>
                  <a:pt x="24968" y="2260"/>
                </a:lnTo>
                <a:lnTo>
                  <a:pt x="9080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324" y="1225956"/>
            <a:ext cx="43180" cy="401955"/>
          </a:xfrm>
          <a:custGeom>
            <a:avLst/>
            <a:gdLst/>
            <a:ahLst/>
            <a:cxnLst/>
            <a:rect l="l" t="t" r="r" b="b"/>
            <a:pathLst>
              <a:path w="43179" h="401955">
                <a:moveTo>
                  <a:pt x="40855" y="0"/>
                </a:moveTo>
                <a:lnTo>
                  <a:pt x="36322" y="0"/>
                </a:lnTo>
                <a:lnTo>
                  <a:pt x="31775" y="4533"/>
                </a:lnTo>
                <a:lnTo>
                  <a:pt x="27241" y="18160"/>
                </a:lnTo>
                <a:lnTo>
                  <a:pt x="24968" y="34048"/>
                </a:lnTo>
                <a:lnTo>
                  <a:pt x="22694" y="65824"/>
                </a:lnTo>
                <a:lnTo>
                  <a:pt x="0" y="379031"/>
                </a:lnTo>
                <a:lnTo>
                  <a:pt x="0" y="401726"/>
                </a:lnTo>
                <a:lnTo>
                  <a:pt x="2273" y="399453"/>
                </a:lnTo>
                <a:lnTo>
                  <a:pt x="4546" y="392645"/>
                </a:lnTo>
                <a:lnTo>
                  <a:pt x="6807" y="381292"/>
                </a:lnTo>
                <a:lnTo>
                  <a:pt x="36322" y="49936"/>
                </a:lnTo>
                <a:lnTo>
                  <a:pt x="38582" y="34048"/>
                </a:lnTo>
                <a:lnTo>
                  <a:pt x="43129" y="11353"/>
                </a:lnTo>
                <a:lnTo>
                  <a:pt x="43129" y="2273"/>
                </a:lnTo>
                <a:lnTo>
                  <a:pt x="40855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3" y="685787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373" y="1501470"/>
                </a:moveTo>
                <a:lnTo>
                  <a:pt x="650506" y="1501470"/>
                </a:lnTo>
                <a:lnTo>
                  <a:pt x="674103" y="1505394"/>
                </a:lnTo>
                <a:lnTo>
                  <a:pt x="699643" y="1509318"/>
                </a:lnTo>
                <a:lnTo>
                  <a:pt x="709472" y="1505394"/>
                </a:lnTo>
                <a:lnTo>
                  <a:pt x="714373" y="1501470"/>
                </a:lnTo>
                <a:close/>
              </a:path>
              <a:path w="1313180" h="1509395">
                <a:moveTo>
                  <a:pt x="722570" y="1491640"/>
                </a:moveTo>
                <a:lnTo>
                  <a:pt x="560108" y="1491640"/>
                </a:lnTo>
                <a:lnTo>
                  <a:pt x="571906" y="1493608"/>
                </a:lnTo>
                <a:lnTo>
                  <a:pt x="583692" y="1499501"/>
                </a:lnTo>
                <a:lnTo>
                  <a:pt x="593521" y="1503438"/>
                </a:lnTo>
                <a:lnTo>
                  <a:pt x="601383" y="1505394"/>
                </a:lnTo>
                <a:lnTo>
                  <a:pt x="611212" y="1505394"/>
                </a:lnTo>
                <a:lnTo>
                  <a:pt x="622998" y="1503438"/>
                </a:lnTo>
                <a:lnTo>
                  <a:pt x="636752" y="1501470"/>
                </a:lnTo>
                <a:lnTo>
                  <a:pt x="714373" y="1501470"/>
                </a:lnTo>
                <a:lnTo>
                  <a:pt x="719289" y="1497533"/>
                </a:lnTo>
                <a:lnTo>
                  <a:pt x="721258" y="1493608"/>
                </a:lnTo>
                <a:lnTo>
                  <a:pt x="722570" y="1491640"/>
                </a:lnTo>
                <a:close/>
              </a:path>
              <a:path w="1313180" h="1509395">
                <a:moveTo>
                  <a:pt x="740918" y="1473949"/>
                </a:moveTo>
                <a:lnTo>
                  <a:pt x="479539" y="1473949"/>
                </a:lnTo>
                <a:lnTo>
                  <a:pt x="487387" y="1475905"/>
                </a:lnTo>
                <a:lnTo>
                  <a:pt x="491324" y="1479842"/>
                </a:lnTo>
                <a:lnTo>
                  <a:pt x="501154" y="1485734"/>
                </a:lnTo>
                <a:lnTo>
                  <a:pt x="514908" y="1493608"/>
                </a:lnTo>
                <a:lnTo>
                  <a:pt x="532599" y="1495564"/>
                </a:lnTo>
                <a:lnTo>
                  <a:pt x="548309" y="1495564"/>
                </a:lnTo>
                <a:lnTo>
                  <a:pt x="556171" y="1491640"/>
                </a:lnTo>
                <a:lnTo>
                  <a:pt x="722570" y="1491640"/>
                </a:lnTo>
                <a:lnTo>
                  <a:pt x="725195" y="1487703"/>
                </a:lnTo>
                <a:lnTo>
                  <a:pt x="727163" y="1483779"/>
                </a:lnTo>
                <a:lnTo>
                  <a:pt x="731088" y="1479842"/>
                </a:lnTo>
                <a:lnTo>
                  <a:pt x="736993" y="1475905"/>
                </a:lnTo>
                <a:lnTo>
                  <a:pt x="740918" y="1473949"/>
                </a:lnTo>
                <a:close/>
              </a:path>
              <a:path w="1313180" h="1509395">
                <a:moveTo>
                  <a:pt x="742886" y="1094651"/>
                </a:moveTo>
                <a:lnTo>
                  <a:pt x="432371" y="1094651"/>
                </a:lnTo>
                <a:lnTo>
                  <a:pt x="389128" y="1139863"/>
                </a:lnTo>
                <a:lnTo>
                  <a:pt x="373405" y="1159510"/>
                </a:lnTo>
                <a:lnTo>
                  <a:pt x="365544" y="1171295"/>
                </a:lnTo>
                <a:lnTo>
                  <a:pt x="341960" y="1238123"/>
                </a:lnTo>
                <a:lnTo>
                  <a:pt x="334098" y="1322616"/>
                </a:lnTo>
                <a:lnTo>
                  <a:pt x="338035" y="1340319"/>
                </a:lnTo>
                <a:lnTo>
                  <a:pt x="340004" y="1354061"/>
                </a:lnTo>
                <a:lnTo>
                  <a:pt x="341960" y="1365859"/>
                </a:lnTo>
                <a:lnTo>
                  <a:pt x="353745" y="1381582"/>
                </a:lnTo>
                <a:lnTo>
                  <a:pt x="361619" y="1391412"/>
                </a:lnTo>
                <a:lnTo>
                  <a:pt x="375373" y="1418920"/>
                </a:lnTo>
                <a:lnTo>
                  <a:pt x="404850" y="1434642"/>
                </a:lnTo>
                <a:lnTo>
                  <a:pt x="430403" y="1462163"/>
                </a:lnTo>
                <a:lnTo>
                  <a:pt x="432371" y="1466088"/>
                </a:lnTo>
                <a:lnTo>
                  <a:pt x="438264" y="1470025"/>
                </a:lnTo>
                <a:lnTo>
                  <a:pt x="455942" y="1475905"/>
                </a:lnTo>
                <a:lnTo>
                  <a:pt x="465772" y="1473949"/>
                </a:lnTo>
                <a:lnTo>
                  <a:pt x="744855" y="1473949"/>
                </a:lnTo>
                <a:lnTo>
                  <a:pt x="774331" y="1413027"/>
                </a:lnTo>
                <a:lnTo>
                  <a:pt x="780211" y="1373720"/>
                </a:lnTo>
                <a:lnTo>
                  <a:pt x="782180" y="1344244"/>
                </a:lnTo>
                <a:lnTo>
                  <a:pt x="780211" y="1306906"/>
                </a:lnTo>
                <a:lnTo>
                  <a:pt x="776300" y="1263662"/>
                </a:lnTo>
                <a:lnTo>
                  <a:pt x="772363" y="1216494"/>
                </a:lnTo>
                <a:lnTo>
                  <a:pt x="756640" y="1151636"/>
                </a:lnTo>
                <a:lnTo>
                  <a:pt x="742886" y="1094651"/>
                </a:lnTo>
                <a:close/>
              </a:path>
              <a:path w="1313180" h="1509395">
                <a:moveTo>
                  <a:pt x="926738" y="1242047"/>
                </a:moveTo>
                <a:lnTo>
                  <a:pt x="835253" y="1242047"/>
                </a:lnTo>
                <a:lnTo>
                  <a:pt x="839177" y="1249908"/>
                </a:lnTo>
                <a:lnTo>
                  <a:pt x="835253" y="1259738"/>
                </a:lnTo>
                <a:lnTo>
                  <a:pt x="849007" y="1281353"/>
                </a:lnTo>
                <a:lnTo>
                  <a:pt x="868667" y="1316723"/>
                </a:lnTo>
                <a:lnTo>
                  <a:pt x="898144" y="1338351"/>
                </a:lnTo>
                <a:lnTo>
                  <a:pt x="929589" y="1346200"/>
                </a:lnTo>
                <a:lnTo>
                  <a:pt x="921715" y="1324584"/>
                </a:lnTo>
                <a:lnTo>
                  <a:pt x="942552" y="1324584"/>
                </a:lnTo>
                <a:lnTo>
                  <a:pt x="947267" y="1312786"/>
                </a:lnTo>
                <a:lnTo>
                  <a:pt x="945299" y="1275461"/>
                </a:lnTo>
                <a:lnTo>
                  <a:pt x="926738" y="1242047"/>
                </a:lnTo>
                <a:close/>
              </a:path>
              <a:path w="1313180" h="1509395">
                <a:moveTo>
                  <a:pt x="942552" y="1324584"/>
                </a:moveTo>
                <a:lnTo>
                  <a:pt x="921715" y="1324584"/>
                </a:lnTo>
                <a:lnTo>
                  <a:pt x="935482" y="1342275"/>
                </a:lnTo>
                <a:lnTo>
                  <a:pt x="942552" y="1324584"/>
                </a:lnTo>
                <a:close/>
              </a:path>
              <a:path w="1313180" h="1509395">
                <a:moveTo>
                  <a:pt x="1312417" y="1004252"/>
                </a:moveTo>
                <a:lnTo>
                  <a:pt x="786117" y="1004252"/>
                </a:lnTo>
                <a:lnTo>
                  <a:pt x="825423" y="1039622"/>
                </a:lnTo>
                <a:lnTo>
                  <a:pt x="868667" y="1084834"/>
                </a:lnTo>
                <a:lnTo>
                  <a:pt x="917790" y="1137894"/>
                </a:lnTo>
                <a:lnTo>
                  <a:pt x="955128" y="1169339"/>
                </a:lnTo>
                <a:lnTo>
                  <a:pt x="988542" y="1194879"/>
                </a:lnTo>
                <a:lnTo>
                  <a:pt x="1043559" y="1232217"/>
                </a:lnTo>
                <a:lnTo>
                  <a:pt x="1078941" y="1247940"/>
                </a:lnTo>
                <a:lnTo>
                  <a:pt x="1118247" y="1259738"/>
                </a:lnTo>
                <a:lnTo>
                  <a:pt x="1137907" y="1259738"/>
                </a:lnTo>
                <a:lnTo>
                  <a:pt x="1147724" y="1257769"/>
                </a:lnTo>
                <a:lnTo>
                  <a:pt x="1153617" y="1251864"/>
                </a:lnTo>
                <a:lnTo>
                  <a:pt x="1159522" y="1247940"/>
                </a:lnTo>
                <a:lnTo>
                  <a:pt x="1181146" y="1247940"/>
                </a:lnTo>
                <a:lnTo>
                  <a:pt x="1192936" y="1244015"/>
                </a:lnTo>
                <a:lnTo>
                  <a:pt x="1202766" y="1238123"/>
                </a:lnTo>
                <a:lnTo>
                  <a:pt x="1212583" y="1214539"/>
                </a:lnTo>
                <a:lnTo>
                  <a:pt x="1222413" y="1194879"/>
                </a:lnTo>
                <a:lnTo>
                  <a:pt x="1230274" y="1181125"/>
                </a:lnTo>
                <a:lnTo>
                  <a:pt x="1238135" y="1171295"/>
                </a:lnTo>
                <a:lnTo>
                  <a:pt x="1245984" y="1163434"/>
                </a:lnTo>
                <a:lnTo>
                  <a:pt x="1251889" y="1155573"/>
                </a:lnTo>
                <a:lnTo>
                  <a:pt x="1255814" y="1147724"/>
                </a:lnTo>
                <a:lnTo>
                  <a:pt x="1255814" y="1135926"/>
                </a:lnTo>
                <a:lnTo>
                  <a:pt x="1263688" y="1112342"/>
                </a:lnTo>
                <a:lnTo>
                  <a:pt x="1265643" y="1108417"/>
                </a:lnTo>
                <a:lnTo>
                  <a:pt x="1273505" y="1104480"/>
                </a:lnTo>
                <a:lnTo>
                  <a:pt x="1275461" y="1100543"/>
                </a:lnTo>
                <a:lnTo>
                  <a:pt x="1283335" y="1092682"/>
                </a:lnTo>
                <a:lnTo>
                  <a:pt x="1289227" y="1076972"/>
                </a:lnTo>
                <a:lnTo>
                  <a:pt x="1291196" y="1059281"/>
                </a:lnTo>
                <a:lnTo>
                  <a:pt x="1293164" y="1049451"/>
                </a:lnTo>
                <a:lnTo>
                  <a:pt x="1291196" y="1047496"/>
                </a:lnTo>
                <a:lnTo>
                  <a:pt x="1291196" y="1043559"/>
                </a:lnTo>
                <a:lnTo>
                  <a:pt x="1293164" y="1035697"/>
                </a:lnTo>
                <a:lnTo>
                  <a:pt x="1301026" y="1023899"/>
                </a:lnTo>
                <a:lnTo>
                  <a:pt x="1306906" y="1018006"/>
                </a:lnTo>
                <a:lnTo>
                  <a:pt x="1310843" y="1012113"/>
                </a:lnTo>
                <a:lnTo>
                  <a:pt x="1312417" y="1004252"/>
                </a:lnTo>
                <a:close/>
              </a:path>
              <a:path w="1313180" h="1509395">
                <a:moveTo>
                  <a:pt x="1181146" y="1247940"/>
                </a:moveTo>
                <a:lnTo>
                  <a:pt x="1169352" y="1247940"/>
                </a:lnTo>
                <a:lnTo>
                  <a:pt x="1175232" y="1249908"/>
                </a:lnTo>
                <a:lnTo>
                  <a:pt x="1181146" y="1247940"/>
                </a:lnTo>
                <a:close/>
              </a:path>
              <a:path w="1313180" h="1509395">
                <a:moveTo>
                  <a:pt x="809794" y="1043559"/>
                </a:moveTo>
                <a:lnTo>
                  <a:pt x="733056" y="1043559"/>
                </a:lnTo>
                <a:lnTo>
                  <a:pt x="746810" y="1069098"/>
                </a:lnTo>
                <a:lnTo>
                  <a:pt x="766470" y="1118235"/>
                </a:lnTo>
                <a:lnTo>
                  <a:pt x="776300" y="1131989"/>
                </a:lnTo>
                <a:lnTo>
                  <a:pt x="780211" y="1155573"/>
                </a:lnTo>
                <a:lnTo>
                  <a:pt x="797902" y="1188986"/>
                </a:lnTo>
                <a:lnTo>
                  <a:pt x="825423" y="1244015"/>
                </a:lnTo>
                <a:lnTo>
                  <a:pt x="835253" y="1242047"/>
                </a:lnTo>
                <a:lnTo>
                  <a:pt x="926738" y="1242047"/>
                </a:lnTo>
                <a:lnTo>
                  <a:pt x="925652" y="1240091"/>
                </a:lnTo>
                <a:lnTo>
                  <a:pt x="915822" y="1216494"/>
                </a:lnTo>
                <a:lnTo>
                  <a:pt x="906005" y="1214539"/>
                </a:lnTo>
                <a:lnTo>
                  <a:pt x="902068" y="1206677"/>
                </a:lnTo>
                <a:lnTo>
                  <a:pt x="906005" y="1200772"/>
                </a:lnTo>
                <a:lnTo>
                  <a:pt x="882408" y="1153604"/>
                </a:lnTo>
                <a:lnTo>
                  <a:pt x="876528" y="1145755"/>
                </a:lnTo>
                <a:lnTo>
                  <a:pt x="858837" y="1112342"/>
                </a:lnTo>
                <a:lnTo>
                  <a:pt x="841146" y="1096619"/>
                </a:lnTo>
                <a:lnTo>
                  <a:pt x="835253" y="1080897"/>
                </a:lnTo>
                <a:lnTo>
                  <a:pt x="809794" y="1043559"/>
                </a:lnTo>
                <a:close/>
              </a:path>
              <a:path w="1313180" h="1509395">
                <a:moveTo>
                  <a:pt x="17703" y="632815"/>
                </a:moveTo>
                <a:lnTo>
                  <a:pt x="0" y="632815"/>
                </a:lnTo>
                <a:lnTo>
                  <a:pt x="0" y="1065174"/>
                </a:lnTo>
                <a:lnTo>
                  <a:pt x="43243" y="1110373"/>
                </a:lnTo>
                <a:lnTo>
                  <a:pt x="86487" y="1145755"/>
                </a:lnTo>
                <a:lnTo>
                  <a:pt x="135610" y="1173264"/>
                </a:lnTo>
                <a:lnTo>
                  <a:pt x="176885" y="1185049"/>
                </a:lnTo>
                <a:lnTo>
                  <a:pt x="212255" y="1185049"/>
                </a:lnTo>
                <a:lnTo>
                  <a:pt x="294792" y="1153604"/>
                </a:lnTo>
                <a:lnTo>
                  <a:pt x="432371" y="1094651"/>
                </a:lnTo>
                <a:lnTo>
                  <a:pt x="742886" y="1094651"/>
                </a:lnTo>
                <a:lnTo>
                  <a:pt x="733056" y="1043559"/>
                </a:lnTo>
                <a:lnTo>
                  <a:pt x="809794" y="1043559"/>
                </a:lnTo>
                <a:lnTo>
                  <a:pt x="805776" y="1037666"/>
                </a:lnTo>
                <a:lnTo>
                  <a:pt x="790041" y="1012113"/>
                </a:lnTo>
                <a:lnTo>
                  <a:pt x="786117" y="1004252"/>
                </a:lnTo>
                <a:lnTo>
                  <a:pt x="1312417" y="1004252"/>
                </a:lnTo>
                <a:lnTo>
                  <a:pt x="1312811" y="1002284"/>
                </a:lnTo>
                <a:lnTo>
                  <a:pt x="1312811" y="994422"/>
                </a:lnTo>
                <a:lnTo>
                  <a:pt x="1310843" y="988517"/>
                </a:lnTo>
                <a:lnTo>
                  <a:pt x="1301026" y="951191"/>
                </a:lnTo>
                <a:lnTo>
                  <a:pt x="1302994" y="917778"/>
                </a:lnTo>
                <a:lnTo>
                  <a:pt x="1289227" y="892225"/>
                </a:lnTo>
                <a:lnTo>
                  <a:pt x="1287916" y="888301"/>
                </a:lnTo>
                <a:lnTo>
                  <a:pt x="638721" y="888301"/>
                </a:lnTo>
                <a:lnTo>
                  <a:pt x="622998" y="878471"/>
                </a:lnTo>
                <a:lnTo>
                  <a:pt x="552246" y="833272"/>
                </a:lnTo>
                <a:lnTo>
                  <a:pt x="442201" y="770382"/>
                </a:lnTo>
                <a:lnTo>
                  <a:pt x="271208" y="695706"/>
                </a:lnTo>
                <a:lnTo>
                  <a:pt x="155257" y="658368"/>
                </a:lnTo>
                <a:lnTo>
                  <a:pt x="17703" y="632815"/>
                </a:lnTo>
                <a:close/>
              </a:path>
              <a:path w="1313180" h="1509395">
                <a:moveTo>
                  <a:pt x="652475" y="813625"/>
                </a:moveTo>
                <a:lnTo>
                  <a:pt x="650506" y="813625"/>
                </a:lnTo>
                <a:lnTo>
                  <a:pt x="648538" y="817549"/>
                </a:lnTo>
                <a:lnTo>
                  <a:pt x="644626" y="819518"/>
                </a:lnTo>
                <a:lnTo>
                  <a:pt x="646569" y="821486"/>
                </a:lnTo>
                <a:lnTo>
                  <a:pt x="638721" y="825411"/>
                </a:lnTo>
                <a:lnTo>
                  <a:pt x="644626" y="827366"/>
                </a:lnTo>
                <a:lnTo>
                  <a:pt x="644626" y="829335"/>
                </a:lnTo>
                <a:lnTo>
                  <a:pt x="638721" y="831303"/>
                </a:lnTo>
                <a:lnTo>
                  <a:pt x="632828" y="835240"/>
                </a:lnTo>
                <a:lnTo>
                  <a:pt x="628891" y="841133"/>
                </a:lnTo>
                <a:lnTo>
                  <a:pt x="628891" y="848994"/>
                </a:lnTo>
                <a:lnTo>
                  <a:pt x="630859" y="854900"/>
                </a:lnTo>
                <a:lnTo>
                  <a:pt x="634796" y="860780"/>
                </a:lnTo>
                <a:lnTo>
                  <a:pt x="638721" y="862749"/>
                </a:lnTo>
                <a:lnTo>
                  <a:pt x="636752" y="878471"/>
                </a:lnTo>
                <a:lnTo>
                  <a:pt x="638721" y="888301"/>
                </a:lnTo>
                <a:lnTo>
                  <a:pt x="1287916" y="888301"/>
                </a:lnTo>
                <a:lnTo>
                  <a:pt x="1285290" y="880440"/>
                </a:lnTo>
                <a:lnTo>
                  <a:pt x="1283335" y="870610"/>
                </a:lnTo>
                <a:lnTo>
                  <a:pt x="1277429" y="860780"/>
                </a:lnTo>
                <a:lnTo>
                  <a:pt x="1271549" y="854900"/>
                </a:lnTo>
                <a:lnTo>
                  <a:pt x="717334" y="854900"/>
                </a:lnTo>
                <a:lnTo>
                  <a:pt x="715365" y="848994"/>
                </a:lnTo>
                <a:lnTo>
                  <a:pt x="707504" y="843102"/>
                </a:lnTo>
                <a:lnTo>
                  <a:pt x="695718" y="835240"/>
                </a:lnTo>
                <a:lnTo>
                  <a:pt x="695718" y="829335"/>
                </a:lnTo>
                <a:lnTo>
                  <a:pt x="693750" y="821486"/>
                </a:lnTo>
                <a:lnTo>
                  <a:pt x="689813" y="815581"/>
                </a:lnTo>
                <a:lnTo>
                  <a:pt x="658368" y="815581"/>
                </a:lnTo>
                <a:lnTo>
                  <a:pt x="652475" y="813625"/>
                </a:lnTo>
                <a:close/>
              </a:path>
              <a:path w="1313180" h="1509395">
                <a:moveTo>
                  <a:pt x="1065187" y="0"/>
                </a:moveTo>
                <a:lnTo>
                  <a:pt x="1025880" y="0"/>
                </a:lnTo>
                <a:lnTo>
                  <a:pt x="1010158" y="5892"/>
                </a:lnTo>
                <a:lnTo>
                  <a:pt x="913853" y="88430"/>
                </a:lnTo>
                <a:lnTo>
                  <a:pt x="845070" y="186702"/>
                </a:lnTo>
                <a:lnTo>
                  <a:pt x="792010" y="316407"/>
                </a:lnTo>
                <a:lnTo>
                  <a:pt x="758596" y="434327"/>
                </a:lnTo>
                <a:lnTo>
                  <a:pt x="727163" y="617093"/>
                </a:lnTo>
                <a:lnTo>
                  <a:pt x="719289" y="744829"/>
                </a:lnTo>
                <a:lnTo>
                  <a:pt x="717380" y="825411"/>
                </a:lnTo>
                <a:lnTo>
                  <a:pt x="717334" y="854900"/>
                </a:lnTo>
                <a:lnTo>
                  <a:pt x="1271549" y="854900"/>
                </a:lnTo>
                <a:lnTo>
                  <a:pt x="1173276" y="790041"/>
                </a:lnTo>
                <a:lnTo>
                  <a:pt x="1002296" y="786104"/>
                </a:lnTo>
                <a:lnTo>
                  <a:pt x="1128077" y="705523"/>
                </a:lnTo>
                <a:lnTo>
                  <a:pt x="1163447" y="679983"/>
                </a:lnTo>
                <a:lnTo>
                  <a:pt x="1198829" y="652475"/>
                </a:lnTo>
                <a:lnTo>
                  <a:pt x="1232242" y="581723"/>
                </a:lnTo>
                <a:lnTo>
                  <a:pt x="1236167" y="526694"/>
                </a:lnTo>
                <a:lnTo>
                  <a:pt x="1230274" y="469709"/>
                </a:lnTo>
                <a:lnTo>
                  <a:pt x="1224368" y="434327"/>
                </a:lnTo>
                <a:lnTo>
                  <a:pt x="1192936" y="338035"/>
                </a:lnTo>
                <a:lnTo>
                  <a:pt x="1177201" y="275145"/>
                </a:lnTo>
                <a:lnTo>
                  <a:pt x="1130046" y="119875"/>
                </a:lnTo>
                <a:lnTo>
                  <a:pt x="1098600" y="45199"/>
                </a:lnTo>
                <a:lnTo>
                  <a:pt x="1082865" y="19646"/>
                </a:lnTo>
                <a:lnTo>
                  <a:pt x="1082865" y="17678"/>
                </a:lnTo>
                <a:lnTo>
                  <a:pt x="1080909" y="11798"/>
                </a:lnTo>
                <a:lnTo>
                  <a:pt x="1075004" y="5892"/>
                </a:lnTo>
                <a:lnTo>
                  <a:pt x="1065187" y="0"/>
                </a:lnTo>
                <a:close/>
              </a:path>
              <a:path w="1313180" h="1509395">
                <a:moveTo>
                  <a:pt x="666242" y="809688"/>
                </a:moveTo>
                <a:lnTo>
                  <a:pt x="662305" y="813625"/>
                </a:lnTo>
                <a:lnTo>
                  <a:pt x="658368" y="815581"/>
                </a:lnTo>
                <a:lnTo>
                  <a:pt x="666242" y="815581"/>
                </a:lnTo>
                <a:lnTo>
                  <a:pt x="666242" y="809688"/>
                </a:lnTo>
                <a:close/>
              </a:path>
              <a:path w="1313180" h="1509395">
                <a:moveTo>
                  <a:pt x="676071" y="811657"/>
                </a:moveTo>
                <a:lnTo>
                  <a:pt x="668197" y="813625"/>
                </a:lnTo>
                <a:lnTo>
                  <a:pt x="666242" y="815581"/>
                </a:lnTo>
                <a:lnTo>
                  <a:pt x="689813" y="815581"/>
                </a:lnTo>
                <a:lnTo>
                  <a:pt x="683920" y="813625"/>
                </a:lnTo>
                <a:lnTo>
                  <a:pt x="676071" y="811657"/>
                </a:lnTo>
                <a:close/>
              </a:path>
              <a:path w="1313180" h="1509395">
                <a:moveTo>
                  <a:pt x="1104493" y="774319"/>
                </a:moveTo>
                <a:lnTo>
                  <a:pt x="1088771" y="774319"/>
                </a:lnTo>
                <a:lnTo>
                  <a:pt x="1063218" y="776274"/>
                </a:lnTo>
                <a:lnTo>
                  <a:pt x="1002296" y="786104"/>
                </a:lnTo>
                <a:lnTo>
                  <a:pt x="1156053" y="786104"/>
                </a:lnTo>
                <a:lnTo>
                  <a:pt x="1104493" y="77431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906" y="4638903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959"/>
                </a:lnTo>
              </a:path>
            </a:pathLst>
          </a:custGeom>
          <a:ln w="13792">
            <a:solidFill>
              <a:srgbClr val="DEF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105" y="4871123"/>
            <a:ext cx="335915" cy="140335"/>
          </a:xfrm>
          <a:custGeom>
            <a:avLst/>
            <a:gdLst/>
            <a:ahLst/>
            <a:cxnLst/>
            <a:rect l="l" t="t" r="r" b="b"/>
            <a:pathLst>
              <a:path w="335915" h="140335">
                <a:moveTo>
                  <a:pt x="328777" y="0"/>
                </a:moveTo>
                <a:lnTo>
                  <a:pt x="314985" y="2298"/>
                </a:lnTo>
                <a:lnTo>
                  <a:pt x="303491" y="6896"/>
                </a:lnTo>
                <a:lnTo>
                  <a:pt x="273596" y="18389"/>
                </a:lnTo>
                <a:lnTo>
                  <a:pt x="18389" y="128752"/>
                </a:lnTo>
                <a:lnTo>
                  <a:pt x="0" y="137947"/>
                </a:lnTo>
                <a:lnTo>
                  <a:pt x="0" y="140246"/>
                </a:lnTo>
                <a:lnTo>
                  <a:pt x="20688" y="133350"/>
                </a:lnTo>
                <a:lnTo>
                  <a:pt x="291998" y="22987"/>
                </a:lnTo>
                <a:lnTo>
                  <a:pt x="308089" y="16090"/>
                </a:lnTo>
                <a:lnTo>
                  <a:pt x="319582" y="13792"/>
                </a:lnTo>
                <a:lnTo>
                  <a:pt x="326478" y="11493"/>
                </a:lnTo>
                <a:lnTo>
                  <a:pt x="335673" y="6896"/>
                </a:lnTo>
                <a:lnTo>
                  <a:pt x="335673" y="2298"/>
                </a:lnTo>
                <a:lnTo>
                  <a:pt x="328777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8" y="1359369"/>
                </a:moveTo>
                <a:lnTo>
                  <a:pt x="319747" y="1359369"/>
                </a:lnTo>
                <a:lnTo>
                  <a:pt x="331508" y="1361325"/>
                </a:lnTo>
                <a:lnTo>
                  <a:pt x="351129" y="1365250"/>
                </a:lnTo>
                <a:lnTo>
                  <a:pt x="374662" y="1365250"/>
                </a:lnTo>
                <a:lnTo>
                  <a:pt x="392328" y="1359369"/>
                </a:lnTo>
                <a:close/>
              </a:path>
              <a:path w="1193165" h="1365250">
                <a:moveTo>
                  <a:pt x="455091" y="1359369"/>
                </a:moveTo>
                <a:lnTo>
                  <a:pt x="404088" y="1359369"/>
                </a:lnTo>
                <a:lnTo>
                  <a:pt x="408012" y="1361325"/>
                </a:lnTo>
                <a:lnTo>
                  <a:pt x="419785" y="1365250"/>
                </a:lnTo>
                <a:lnTo>
                  <a:pt x="441363" y="1365250"/>
                </a:lnTo>
                <a:lnTo>
                  <a:pt x="455091" y="1359369"/>
                </a:lnTo>
                <a:close/>
              </a:path>
              <a:path w="1193165" h="1365250">
                <a:moveTo>
                  <a:pt x="1029958" y="941539"/>
                </a:moveTo>
                <a:lnTo>
                  <a:pt x="290309" y="941539"/>
                </a:lnTo>
                <a:lnTo>
                  <a:pt x="278549" y="984707"/>
                </a:lnTo>
                <a:lnTo>
                  <a:pt x="260896" y="1037666"/>
                </a:lnTo>
                <a:lnTo>
                  <a:pt x="239318" y="1098473"/>
                </a:lnTo>
                <a:lnTo>
                  <a:pt x="231470" y="1139672"/>
                </a:lnTo>
                <a:lnTo>
                  <a:pt x="223621" y="1176934"/>
                </a:lnTo>
                <a:lnTo>
                  <a:pt x="219697" y="1210284"/>
                </a:lnTo>
                <a:lnTo>
                  <a:pt x="217741" y="1235786"/>
                </a:lnTo>
                <a:lnTo>
                  <a:pt x="217741" y="1253439"/>
                </a:lnTo>
                <a:lnTo>
                  <a:pt x="219697" y="1269123"/>
                </a:lnTo>
                <a:lnTo>
                  <a:pt x="227558" y="1304442"/>
                </a:lnTo>
                <a:lnTo>
                  <a:pt x="233438" y="1320126"/>
                </a:lnTo>
                <a:lnTo>
                  <a:pt x="241274" y="1327988"/>
                </a:lnTo>
                <a:lnTo>
                  <a:pt x="243243" y="1327988"/>
                </a:lnTo>
                <a:lnTo>
                  <a:pt x="247167" y="1329931"/>
                </a:lnTo>
                <a:lnTo>
                  <a:pt x="253047" y="1333868"/>
                </a:lnTo>
                <a:lnTo>
                  <a:pt x="258940" y="1345628"/>
                </a:lnTo>
                <a:lnTo>
                  <a:pt x="260896" y="1351521"/>
                </a:lnTo>
                <a:lnTo>
                  <a:pt x="276580" y="1363294"/>
                </a:lnTo>
                <a:lnTo>
                  <a:pt x="300139" y="1361325"/>
                </a:lnTo>
                <a:lnTo>
                  <a:pt x="319747" y="1359369"/>
                </a:lnTo>
                <a:lnTo>
                  <a:pt x="455091" y="1359369"/>
                </a:lnTo>
                <a:lnTo>
                  <a:pt x="462940" y="1355432"/>
                </a:lnTo>
                <a:lnTo>
                  <a:pt x="466864" y="1351521"/>
                </a:lnTo>
                <a:lnTo>
                  <a:pt x="510019" y="1351521"/>
                </a:lnTo>
                <a:lnTo>
                  <a:pt x="515899" y="1347597"/>
                </a:lnTo>
                <a:lnTo>
                  <a:pt x="517867" y="1345628"/>
                </a:lnTo>
                <a:lnTo>
                  <a:pt x="543356" y="1324051"/>
                </a:lnTo>
                <a:lnTo>
                  <a:pt x="570826" y="1310322"/>
                </a:lnTo>
                <a:lnTo>
                  <a:pt x="586524" y="1288745"/>
                </a:lnTo>
                <a:lnTo>
                  <a:pt x="600252" y="1275016"/>
                </a:lnTo>
                <a:lnTo>
                  <a:pt x="604177" y="1267180"/>
                </a:lnTo>
                <a:lnTo>
                  <a:pt x="612025" y="1245590"/>
                </a:lnTo>
                <a:lnTo>
                  <a:pt x="615950" y="1229906"/>
                </a:lnTo>
                <a:lnTo>
                  <a:pt x="617905" y="1155369"/>
                </a:lnTo>
                <a:lnTo>
                  <a:pt x="602221" y="1094549"/>
                </a:lnTo>
                <a:lnTo>
                  <a:pt x="596328" y="1082789"/>
                </a:lnTo>
                <a:lnTo>
                  <a:pt x="582587" y="1065123"/>
                </a:lnTo>
                <a:lnTo>
                  <a:pt x="551218" y="1021981"/>
                </a:lnTo>
                <a:lnTo>
                  <a:pt x="945489" y="1021981"/>
                </a:lnTo>
                <a:lnTo>
                  <a:pt x="980795" y="986675"/>
                </a:lnTo>
                <a:lnTo>
                  <a:pt x="1023950" y="947432"/>
                </a:lnTo>
                <a:lnTo>
                  <a:pt x="1029958" y="941539"/>
                </a:lnTo>
                <a:close/>
              </a:path>
              <a:path w="1193165" h="1365250">
                <a:moveTo>
                  <a:pt x="510019" y="1351521"/>
                </a:moveTo>
                <a:lnTo>
                  <a:pt x="474700" y="1351521"/>
                </a:lnTo>
                <a:lnTo>
                  <a:pt x="486473" y="1353477"/>
                </a:lnTo>
                <a:lnTo>
                  <a:pt x="500202" y="1353477"/>
                </a:lnTo>
                <a:lnTo>
                  <a:pt x="510019" y="1351521"/>
                </a:lnTo>
                <a:close/>
              </a:path>
              <a:path w="1193165" h="1365250">
                <a:moveTo>
                  <a:pt x="140150" y="1176934"/>
                </a:moveTo>
                <a:lnTo>
                  <a:pt x="96113" y="1176934"/>
                </a:lnTo>
                <a:lnTo>
                  <a:pt x="86309" y="1194600"/>
                </a:lnTo>
                <a:lnTo>
                  <a:pt x="115735" y="1192631"/>
                </a:lnTo>
                <a:lnTo>
                  <a:pt x="140150" y="1176934"/>
                </a:lnTo>
                <a:close/>
              </a:path>
              <a:path w="1193165" h="1365250">
                <a:moveTo>
                  <a:pt x="1057939" y="914095"/>
                </a:moveTo>
                <a:lnTo>
                  <a:pt x="239318" y="914095"/>
                </a:lnTo>
                <a:lnTo>
                  <a:pt x="223621" y="933704"/>
                </a:lnTo>
                <a:lnTo>
                  <a:pt x="194195" y="970978"/>
                </a:lnTo>
                <a:lnTo>
                  <a:pt x="186359" y="984707"/>
                </a:lnTo>
                <a:lnTo>
                  <a:pt x="168694" y="996480"/>
                </a:lnTo>
                <a:lnTo>
                  <a:pt x="151053" y="1023937"/>
                </a:lnTo>
                <a:lnTo>
                  <a:pt x="145161" y="1031786"/>
                </a:lnTo>
                <a:lnTo>
                  <a:pt x="119659" y="1069047"/>
                </a:lnTo>
                <a:lnTo>
                  <a:pt x="123583" y="1074928"/>
                </a:lnTo>
                <a:lnTo>
                  <a:pt x="119659" y="1080820"/>
                </a:lnTo>
                <a:lnTo>
                  <a:pt x="109854" y="1082789"/>
                </a:lnTo>
                <a:lnTo>
                  <a:pt x="100050" y="1102398"/>
                </a:lnTo>
                <a:lnTo>
                  <a:pt x="78473" y="1131824"/>
                </a:lnTo>
                <a:lnTo>
                  <a:pt x="74536" y="1165174"/>
                </a:lnTo>
                <a:lnTo>
                  <a:pt x="82384" y="1192631"/>
                </a:lnTo>
                <a:lnTo>
                  <a:pt x="96113" y="1176934"/>
                </a:lnTo>
                <a:lnTo>
                  <a:pt x="140150" y="1176934"/>
                </a:lnTo>
                <a:lnTo>
                  <a:pt x="143192" y="1174978"/>
                </a:lnTo>
                <a:lnTo>
                  <a:pt x="162814" y="1145552"/>
                </a:lnTo>
                <a:lnTo>
                  <a:pt x="176555" y="1127899"/>
                </a:lnTo>
                <a:lnTo>
                  <a:pt x="174586" y="1120051"/>
                </a:lnTo>
                <a:lnTo>
                  <a:pt x="178511" y="1114171"/>
                </a:lnTo>
                <a:lnTo>
                  <a:pt x="186359" y="1114171"/>
                </a:lnTo>
                <a:lnTo>
                  <a:pt x="211861" y="1076896"/>
                </a:lnTo>
                <a:lnTo>
                  <a:pt x="217741" y="1069047"/>
                </a:lnTo>
                <a:lnTo>
                  <a:pt x="235394" y="1041590"/>
                </a:lnTo>
                <a:lnTo>
                  <a:pt x="241274" y="1021981"/>
                </a:lnTo>
                <a:lnTo>
                  <a:pt x="251091" y="1010208"/>
                </a:lnTo>
                <a:lnTo>
                  <a:pt x="272669" y="969010"/>
                </a:lnTo>
                <a:lnTo>
                  <a:pt x="286397" y="945476"/>
                </a:lnTo>
                <a:lnTo>
                  <a:pt x="290309" y="941539"/>
                </a:lnTo>
                <a:lnTo>
                  <a:pt x="1029958" y="941539"/>
                </a:lnTo>
                <a:lnTo>
                  <a:pt x="1057939" y="914095"/>
                </a:lnTo>
                <a:close/>
              </a:path>
              <a:path w="1193165" h="1365250">
                <a:moveTo>
                  <a:pt x="945489" y="1021981"/>
                </a:moveTo>
                <a:lnTo>
                  <a:pt x="551218" y="1021981"/>
                </a:lnTo>
                <a:lnTo>
                  <a:pt x="664984" y="1084745"/>
                </a:lnTo>
                <a:lnTo>
                  <a:pt x="735609" y="1120051"/>
                </a:lnTo>
                <a:lnTo>
                  <a:pt x="766978" y="1123975"/>
                </a:lnTo>
                <a:lnTo>
                  <a:pt x="806221" y="1118095"/>
                </a:lnTo>
                <a:lnTo>
                  <a:pt x="849363" y="1098473"/>
                </a:lnTo>
                <a:lnTo>
                  <a:pt x="892530" y="1069047"/>
                </a:lnTo>
                <a:lnTo>
                  <a:pt x="918032" y="1049439"/>
                </a:lnTo>
                <a:lnTo>
                  <a:pt x="945489" y="1021981"/>
                </a:lnTo>
                <a:close/>
              </a:path>
              <a:path w="1193165" h="1365250">
                <a:moveTo>
                  <a:pt x="0" y="678700"/>
                </a:moveTo>
                <a:lnTo>
                  <a:pt x="0" y="1086700"/>
                </a:lnTo>
                <a:lnTo>
                  <a:pt x="21589" y="1074928"/>
                </a:lnTo>
                <a:lnTo>
                  <a:pt x="51003" y="1059243"/>
                </a:lnTo>
                <a:lnTo>
                  <a:pt x="82384" y="1039622"/>
                </a:lnTo>
                <a:lnTo>
                  <a:pt x="117703" y="1016088"/>
                </a:lnTo>
                <a:lnTo>
                  <a:pt x="162814" y="976858"/>
                </a:lnTo>
                <a:lnTo>
                  <a:pt x="202057" y="943508"/>
                </a:lnTo>
                <a:lnTo>
                  <a:pt x="239318" y="914095"/>
                </a:lnTo>
                <a:lnTo>
                  <a:pt x="1057939" y="914095"/>
                </a:lnTo>
                <a:lnTo>
                  <a:pt x="1125943" y="847394"/>
                </a:lnTo>
                <a:lnTo>
                  <a:pt x="1143678" y="825817"/>
                </a:lnTo>
                <a:lnTo>
                  <a:pt x="380555" y="825817"/>
                </a:lnTo>
                <a:lnTo>
                  <a:pt x="384479" y="819924"/>
                </a:lnTo>
                <a:lnTo>
                  <a:pt x="386435" y="812088"/>
                </a:lnTo>
                <a:lnTo>
                  <a:pt x="386435" y="798347"/>
                </a:lnTo>
                <a:lnTo>
                  <a:pt x="392328" y="796391"/>
                </a:lnTo>
                <a:lnTo>
                  <a:pt x="396252" y="792480"/>
                </a:lnTo>
                <a:lnTo>
                  <a:pt x="400164" y="786587"/>
                </a:lnTo>
                <a:lnTo>
                  <a:pt x="400164" y="780707"/>
                </a:lnTo>
                <a:lnTo>
                  <a:pt x="397552" y="776782"/>
                </a:lnTo>
                <a:lnTo>
                  <a:pt x="321703" y="776782"/>
                </a:lnTo>
                <a:lnTo>
                  <a:pt x="323672" y="759117"/>
                </a:lnTo>
                <a:lnTo>
                  <a:pt x="328598" y="698322"/>
                </a:lnTo>
                <a:lnTo>
                  <a:pt x="74536" y="698322"/>
                </a:lnTo>
                <a:lnTo>
                  <a:pt x="35305" y="686549"/>
                </a:lnTo>
                <a:lnTo>
                  <a:pt x="0" y="678700"/>
                </a:lnTo>
                <a:close/>
              </a:path>
              <a:path w="1193165" h="1365250">
                <a:moveTo>
                  <a:pt x="957249" y="651230"/>
                </a:moveTo>
                <a:lnTo>
                  <a:pt x="833678" y="661047"/>
                </a:lnTo>
                <a:lnTo>
                  <a:pt x="727748" y="684593"/>
                </a:lnTo>
                <a:lnTo>
                  <a:pt x="570826" y="733628"/>
                </a:lnTo>
                <a:lnTo>
                  <a:pt x="466864" y="780707"/>
                </a:lnTo>
                <a:lnTo>
                  <a:pt x="402132" y="814044"/>
                </a:lnTo>
                <a:lnTo>
                  <a:pt x="380555" y="825817"/>
                </a:lnTo>
                <a:lnTo>
                  <a:pt x="1143678" y="825817"/>
                </a:lnTo>
                <a:lnTo>
                  <a:pt x="1171079" y="792480"/>
                </a:lnTo>
                <a:lnTo>
                  <a:pt x="1186764" y="768934"/>
                </a:lnTo>
                <a:lnTo>
                  <a:pt x="1188720" y="766978"/>
                </a:lnTo>
                <a:lnTo>
                  <a:pt x="1192644" y="761085"/>
                </a:lnTo>
                <a:lnTo>
                  <a:pt x="1192644" y="741476"/>
                </a:lnTo>
                <a:lnTo>
                  <a:pt x="1163218" y="702233"/>
                </a:lnTo>
                <a:lnTo>
                  <a:pt x="1063193" y="663003"/>
                </a:lnTo>
                <a:lnTo>
                  <a:pt x="957249" y="651230"/>
                </a:lnTo>
                <a:close/>
              </a:path>
              <a:path w="1193165" h="1365250">
                <a:moveTo>
                  <a:pt x="360934" y="749312"/>
                </a:moveTo>
                <a:lnTo>
                  <a:pt x="355053" y="749312"/>
                </a:lnTo>
                <a:lnTo>
                  <a:pt x="349161" y="753237"/>
                </a:lnTo>
                <a:lnTo>
                  <a:pt x="345249" y="757174"/>
                </a:lnTo>
                <a:lnTo>
                  <a:pt x="341312" y="761085"/>
                </a:lnTo>
                <a:lnTo>
                  <a:pt x="341312" y="766978"/>
                </a:lnTo>
                <a:lnTo>
                  <a:pt x="329552" y="770902"/>
                </a:lnTo>
                <a:lnTo>
                  <a:pt x="321703" y="776782"/>
                </a:lnTo>
                <a:lnTo>
                  <a:pt x="397552" y="776782"/>
                </a:lnTo>
                <a:lnTo>
                  <a:pt x="392328" y="768934"/>
                </a:lnTo>
                <a:lnTo>
                  <a:pt x="390359" y="768934"/>
                </a:lnTo>
                <a:lnTo>
                  <a:pt x="394284" y="766978"/>
                </a:lnTo>
                <a:lnTo>
                  <a:pt x="390359" y="765009"/>
                </a:lnTo>
                <a:lnTo>
                  <a:pt x="388391" y="763041"/>
                </a:lnTo>
                <a:lnTo>
                  <a:pt x="388391" y="761085"/>
                </a:lnTo>
                <a:lnTo>
                  <a:pt x="387090" y="757174"/>
                </a:lnTo>
                <a:lnTo>
                  <a:pt x="370751" y="757174"/>
                </a:lnTo>
                <a:lnTo>
                  <a:pt x="366826" y="753237"/>
                </a:lnTo>
                <a:lnTo>
                  <a:pt x="360934" y="749312"/>
                </a:lnTo>
                <a:close/>
              </a:path>
              <a:path w="1193165" h="1365250">
                <a:moveTo>
                  <a:pt x="372706" y="751281"/>
                </a:moveTo>
                <a:lnTo>
                  <a:pt x="370751" y="757174"/>
                </a:lnTo>
                <a:lnTo>
                  <a:pt x="384479" y="757174"/>
                </a:lnTo>
                <a:lnTo>
                  <a:pt x="384479" y="755205"/>
                </a:lnTo>
                <a:lnTo>
                  <a:pt x="376631" y="755205"/>
                </a:lnTo>
                <a:lnTo>
                  <a:pt x="372706" y="751281"/>
                </a:lnTo>
                <a:close/>
              </a:path>
              <a:path w="1193165" h="1365250">
                <a:moveTo>
                  <a:pt x="386435" y="755205"/>
                </a:moveTo>
                <a:lnTo>
                  <a:pt x="384479" y="757174"/>
                </a:lnTo>
                <a:lnTo>
                  <a:pt x="387090" y="757174"/>
                </a:lnTo>
                <a:lnTo>
                  <a:pt x="386435" y="755205"/>
                </a:lnTo>
                <a:close/>
              </a:path>
              <a:path w="1193165" h="1365250">
                <a:moveTo>
                  <a:pt x="378587" y="751281"/>
                </a:moveTo>
                <a:lnTo>
                  <a:pt x="376631" y="755205"/>
                </a:lnTo>
                <a:lnTo>
                  <a:pt x="382511" y="755205"/>
                </a:lnTo>
                <a:lnTo>
                  <a:pt x="378587" y="751281"/>
                </a:lnTo>
                <a:close/>
              </a:path>
              <a:path w="1193165" h="1365250">
                <a:moveTo>
                  <a:pt x="115735" y="0"/>
                </a:moveTo>
                <a:lnTo>
                  <a:pt x="88277" y="0"/>
                </a:lnTo>
                <a:lnTo>
                  <a:pt x="80429" y="3924"/>
                </a:lnTo>
                <a:lnTo>
                  <a:pt x="76504" y="9804"/>
                </a:lnTo>
                <a:lnTo>
                  <a:pt x="74536" y="13728"/>
                </a:lnTo>
                <a:lnTo>
                  <a:pt x="56895" y="37274"/>
                </a:lnTo>
                <a:lnTo>
                  <a:pt x="23533" y="98082"/>
                </a:lnTo>
                <a:lnTo>
                  <a:pt x="0" y="154965"/>
                </a:lnTo>
                <a:lnTo>
                  <a:pt x="0" y="637501"/>
                </a:lnTo>
                <a:lnTo>
                  <a:pt x="74536" y="698322"/>
                </a:lnTo>
                <a:lnTo>
                  <a:pt x="328598" y="698322"/>
                </a:lnTo>
                <a:lnTo>
                  <a:pt x="329552" y="686549"/>
                </a:lnTo>
                <a:lnTo>
                  <a:pt x="333476" y="574738"/>
                </a:lnTo>
                <a:lnTo>
                  <a:pt x="321703" y="409968"/>
                </a:lnTo>
                <a:lnTo>
                  <a:pt x="304050" y="302082"/>
                </a:lnTo>
                <a:lnTo>
                  <a:pt x="268744" y="182422"/>
                </a:lnTo>
                <a:lnTo>
                  <a:pt x="217741" y="90233"/>
                </a:lnTo>
                <a:lnTo>
                  <a:pt x="160858" y="21577"/>
                </a:lnTo>
                <a:lnTo>
                  <a:pt x="133388" y="5892"/>
                </a:lnTo>
                <a:lnTo>
                  <a:pt x="115735" y="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9412" y="0"/>
            <a:ext cx="281165" cy="1883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6648" y="1257"/>
            <a:ext cx="1266825" cy="989330"/>
          </a:xfrm>
          <a:custGeom>
            <a:avLst/>
            <a:gdLst/>
            <a:ahLst/>
            <a:cxnLst/>
            <a:rect l="l" t="t" r="r" b="b"/>
            <a:pathLst>
              <a:path w="1266825" h="989330">
                <a:moveTo>
                  <a:pt x="1169316" y="355600"/>
                </a:moveTo>
                <a:lnTo>
                  <a:pt x="474662" y="355600"/>
                </a:lnTo>
                <a:lnTo>
                  <a:pt x="412762" y="406400"/>
                </a:lnTo>
                <a:lnTo>
                  <a:pt x="386956" y="438150"/>
                </a:lnTo>
                <a:lnTo>
                  <a:pt x="381787" y="445770"/>
                </a:lnTo>
                <a:lnTo>
                  <a:pt x="379221" y="448310"/>
                </a:lnTo>
                <a:lnTo>
                  <a:pt x="379221" y="450850"/>
                </a:lnTo>
                <a:lnTo>
                  <a:pt x="343103" y="530860"/>
                </a:lnTo>
                <a:lnTo>
                  <a:pt x="348259" y="541020"/>
                </a:lnTo>
                <a:lnTo>
                  <a:pt x="348259" y="551180"/>
                </a:lnTo>
                <a:lnTo>
                  <a:pt x="340525" y="574040"/>
                </a:lnTo>
                <a:lnTo>
                  <a:pt x="332778" y="593090"/>
                </a:lnTo>
                <a:lnTo>
                  <a:pt x="330199" y="623570"/>
                </a:lnTo>
                <a:lnTo>
                  <a:pt x="335368" y="633730"/>
                </a:lnTo>
                <a:lnTo>
                  <a:pt x="340525" y="641350"/>
                </a:lnTo>
                <a:lnTo>
                  <a:pt x="355993" y="648970"/>
                </a:lnTo>
                <a:lnTo>
                  <a:pt x="358584" y="651510"/>
                </a:lnTo>
                <a:lnTo>
                  <a:pt x="363740" y="662940"/>
                </a:lnTo>
                <a:lnTo>
                  <a:pt x="363740" y="675640"/>
                </a:lnTo>
                <a:lnTo>
                  <a:pt x="368896" y="695960"/>
                </a:lnTo>
                <a:lnTo>
                  <a:pt x="376643" y="703580"/>
                </a:lnTo>
                <a:lnTo>
                  <a:pt x="386956" y="708660"/>
                </a:lnTo>
                <a:lnTo>
                  <a:pt x="410171" y="708660"/>
                </a:lnTo>
                <a:lnTo>
                  <a:pt x="420496" y="713740"/>
                </a:lnTo>
                <a:lnTo>
                  <a:pt x="423062" y="718820"/>
                </a:lnTo>
                <a:lnTo>
                  <a:pt x="425653" y="728980"/>
                </a:lnTo>
                <a:lnTo>
                  <a:pt x="425653" y="734060"/>
                </a:lnTo>
                <a:lnTo>
                  <a:pt x="428231" y="748030"/>
                </a:lnTo>
                <a:lnTo>
                  <a:pt x="430822" y="758190"/>
                </a:lnTo>
                <a:lnTo>
                  <a:pt x="433387" y="765810"/>
                </a:lnTo>
                <a:lnTo>
                  <a:pt x="438556" y="770890"/>
                </a:lnTo>
                <a:lnTo>
                  <a:pt x="469506" y="770890"/>
                </a:lnTo>
                <a:lnTo>
                  <a:pt x="477240" y="773430"/>
                </a:lnTo>
                <a:lnTo>
                  <a:pt x="482396" y="783590"/>
                </a:lnTo>
                <a:lnTo>
                  <a:pt x="487565" y="788670"/>
                </a:lnTo>
                <a:lnTo>
                  <a:pt x="487565" y="793750"/>
                </a:lnTo>
                <a:lnTo>
                  <a:pt x="490143" y="801370"/>
                </a:lnTo>
                <a:lnTo>
                  <a:pt x="487565" y="808990"/>
                </a:lnTo>
                <a:lnTo>
                  <a:pt x="484987" y="819150"/>
                </a:lnTo>
                <a:lnTo>
                  <a:pt x="469506" y="861060"/>
                </a:lnTo>
                <a:lnTo>
                  <a:pt x="464350" y="876300"/>
                </a:lnTo>
                <a:lnTo>
                  <a:pt x="456615" y="881380"/>
                </a:lnTo>
                <a:lnTo>
                  <a:pt x="448868" y="891540"/>
                </a:lnTo>
                <a:lnTo>
                  <a:pt x="435965" y="923290"/>
                </a:lnTo>
                <a:lnTo>
                  <a:pt x="433387" y="928370"/>
                </a:lnTo>
                <a:lnTo>
                  <a:pt x="430822" y="946150"/>
                </a:lnTo>
                <a:lnTo>
                  <a:pt x="433387" y="963930"/>
                </a:lnTo>
                <a:lnTo>
                  <a:pt x="435965" y="971550"/>
                </a:lnTo>
                <a:lnTo>
                  <a:pt x="441121" y="979170"/>
                </a:lnTo>
                <a:lnTo>
                  <a:pt x="448868" y="984250"/>
                </a:lnTo>
                <a:lnTo>
                  <a:pt x="459181" y="989330"/>
                </a:lnTo>
                <a:lnTo>
                  <a:pt x="469506" y="989330"/>
                </a:lnTo>
                <a:lnTo>
                  <a:pt x="479831" y="984250"/>
                </a:lnTo>
                <a:lnTo>
                  <a:pt x="487565" y="976630"/>
                </a:lnTo>
                <a:lnTo>
                  <a:pt x="497890" y="961390"/>
                </a:lnTo>
                <a:lnTo>
                  <a:pt x="503046" y="941070"/>
                </a:lnTo>
                <a:lnTo>
                  <a:pt x="513359" y="901700"/>
                </a:lnTo>
                <a:lnTo>
                  <a:pt x="531418" y="853440"/>
                </a:lnTo>
                <a:lnTo>
                  <a:pt x="552056" y="843280"/>
                </a:lnTo>
                <a:lnTo>
                  <a:pt x="606234" y="843280"/>
                </a:lnTo>
                <a:lnTo>
                  <a:pt x="611390" y="840740"/>
                </a:lnTo>
                <a:lnTo>
                  <a:pt x="616559" y="835660"/>
                </a:lnTo>
                <a:lnTo>
                  <a:pt x="662978" y="835660"/>
                </a:lnTo>
                <a:lnTo>
                  <a:pt x="665568" y="830580"/>
                </a:lnTo>
                <a:lnTo>
                  <a:pt x="670725" y="814070"/>
                </a:lnTo>
                <a:lnTo>
                  <a:pt x="673303" y="798830"/>
                </a:lnTo>
                <a:lnTo>
                  <a:pt x="673303" y="781050"/>
                </a:lnTo>
                <a:lnTo>
                  <a:pt x="683628" y="750570"/>
                </a:lnTo>
                <a:lnTo>
                  <a:pt x="683628" y="736600"/>
                </a:lnTo>
                <a:lnTo>
                  <a:pt x="701687" y="734060"/>
                </a:lnTo>
                <a:lnTo>
                  <a:pt x="709421" y="688340"/>
                </a:lnTo>
                <a:lnTo>
                  <a:pt x="717156" y="610870"/>
                </a:lnTo>
                <a:lnTo>
                  <a:pt x="719734" y="513080"/>
                </a:lnTo>
                <a:lnTo>
                  <a:pt x="719734" y="438150"/>
                </a:lnTo>
                <a:lnTo>
                  <a:pt x="722312" y="427990"/>
                </a:lnTo>
                <a:lnTo>
                  <a:pt x="724903" y="415290"/>
                </a:lnTo>
                <a:lnTo>
                  <a:pt x="724903" y="396240"/>
                </a:lnTo>
                <a:lnTo>
                  <a:pt x="722312" y="386080"/>
                </a:lnTo>
                <a:lnTo>
                  <a:pt x="724903" y="381000"/>
                </a:lnTo>
                <a:lnTo>
                  <a:pt x="727468" y="378460"/>
                </a:lnTo>
                <a:lnTo>
                  <a:pt x="784224" y="378460"/>
                </a:lnTo>
                <a:lnTo>
                  <a:pt x="781646" y="370840"/>
                </a:lnTo>
                <a:lnTo>
                  <a:pt x="786803" y="368300"/>
                </a:lnTo>
                <a:lnTo>
                  <a:pt x="1180951" y="368300"/>
                </a:lnTo>
                <a:lnTo>
                  <a:pt x="1169316" y="355600"/>
                </a:lnTo>
                <a:close/>
              </a:path>
              <a:path w="1266825" h="989330">
                <a:moveTo>
                  <a:pt x="1194683" y="750570"/>
                </a:moveTo>
                <a:lnTo>
                  <a:pt x="1117003" y="750570"/>
                </a:lnTo>
                <a:lnTo>
                  <a:pt x="1124750" y="753110"/>
                </a:lnTo>
                <a:lnTo>
                  <a:pt x="1142796" y="770890"/>
                </a:lnTo>
                <a:lnTo>
                  <a:pt x="1181506" y="828040"/>
                </a:lnTo>
                <a:lnTo>
                  <a:pt x="1217625" y="861060"/>
                </a:lnTo>
                <a:lnTo>
                  <a:pt x="1227937" y="863600"/>
                </a:lnTo>
                <a:lnTo>
                  <a:pt x="1243418" y="858520"/>
                </a:lnTo>
                <a:lnTo>
                  <a:pt x="1253731" y="843280"/>
                </a:lnTo>
                <a:lnTo>
                  <a:pt x="1256309" y="835660"/>
                </a:lnTo>
                <a:lnTo>
                  <a:pt x="1256309" y="828040"/>
                </a:lnTo>
                <a:lnTo>
                  <a:pt x="1240840" y="788670"/>
                </a:lnTo>
                <a:lnTo>
                  <a:pt x="1196974" y="753110"/>
                </a:lnTo>
                <a:lnTo>
                  <a:pt x="1194683" y="750570"/>
                </a:lnTo>
                <a:close/>
              </a:path>
              <a:path w="1266825" h="989330">
                <a:moveTo>
                  <a:pt x="606234" y="843280"/>
                </a:moveTo>
                <a:lnTo>
                  <a:pt x="559790" y="843280"/>
                </a:lnTo>
                <a:lnTo>
                  <a:pt x="572693" y="845820"/>
                </a:lnTo>
                <a:lnTo>
                  <a:pt x="585584" y="850900"/>
                </a:lnTo>
                <a:lnTo>
                  <a:pt x="588175" y="850900"/>
                </a:lnTo>
                <a:lnTo>
                  <a:pt x="588175" y="853440"/>
                </a:lnTo>
                <a:lnTo>
                  <a:pt x="595909" y="850900"/>
                </a:lnTo>
                <a:lnTo>
                  <a:pt x="601065" y="848360"/>
                </a:lnTo>
                <a:lnTo>
                  <a:pt x="606234" y="843280"/>
                </a:lnTo>
                <a:close/>
              </a:path>
              <a:path w="1266825" h="989330">
                <a:moveTo>
                  <a:pt x="662978" y="835660"/>
                </a:moveTo>
                <a:lnTo>
                  <a:pt x="634606" y="835660"/>
                </a:lnTo>
                <a:lnTo>
                  <a:pt x="642353" y="838200"/>
                </a:lnTo>
                <a:lnTo>
                  <a:pt x="644918" y="838200"/>
                </a:lnTo>
                <a:lnTo>
                  <a:pt x="650087" y="840740"/>
                </a:lnTo>
                <a:lnTo>
                  <a:pt x="657821" y="838200"/>
                </a:lnTo>
                <a:lnTo>
                  <a:pt x="662978" y="835660"/>
                </a:lnTo>
                <a:close/>
              </a:path>
              <a:path w="1266825" h="989330">
                <a:moveTo>
                  <a:pt x="1180951" y="368300"/>
                </a:moveTo>
                <a:lnTo>
                  <a:pt x="786803" y="368300"/>
                </a:lnTo>
                <a:lnTo>
                  <a:pt x="794550" y="375920"/>
                </a:lnTo>
                <a:lnTo>
                  <a:pt x="797128" y="383540"/>
                </a:lnTo>
                <a:lnTo>
                  <a:pt x="802297" y="401320"/>
                </a:lnTo>
                <a:lnTo>
                  <a:pt x="807440" y="415290"/>
                </a:lnTo>
                <a:lnTo>
                  <a:pt x="815187" y="422910"/>
                </a:lnTo>
                <a:lnTo>
                  <a:pt x="840981" y="495300"/>
                </a:lnTo>
                <a:lnTo>
                  <a:pt x="874521" y="585470"/>
                </a:lnTo>
                <a:lnTo>
                  <a:pt x="905471" y="654050"/>
                </a:lnTo>
                <a:lnTo>
                  <a:pt x="928700" y="695960"/>
                </a:lnTo>
                <a:lnTo>
                  <a:pt x="944168" y="695960"/>
                </a:lnTo>
                <a:lnTo>
                  <a:pt x="949324" y="706120"/>
                </a:lnTo>
                <a:lnTo>
                  <a:pt x="969975" y="731520"/>
                </a:lnTo>
                <a:lnTo>
                  <a:pt x="975118" y="750570"/>
                </a:lnTo>
                <a:lnTo>
                  <a:pt x="990599" y="775970"/>
                </a:lnTo>
                <a:lnTo>
                  <a:pt x="998334" y="778510"/>
                </a:lnTo>
                <a:lnTo>
                  <a:pt x="1000925" y="781050"/>
                </a:lnTo>
                <a:lnTo>
                  <a:pt x="1011237" y="778510"/>
                </a:lnTo>
                <a:lnTo>
                  <a:pt x="1016393" y="775970"/>
                </a:lnTo>
                <a:lnTo>
                  <a:pt x="1018984" y="775970"/>
                </a:lnTo>
                <a:lnTo>
                  <a:pt x="1024140" y="770890"/>
                </a:lnTo>
                <a:lnTo>
                  <a:pt x="1037043" y="765810"/>
                </a:lnTo>
                <a:lnTo>
                  <a:pt x="1079169" y="765810"/>
                </a:lnTo>
                <a:lnTo>
                  <a:pt x="1086053" y="760730"/>
                </a:lnTo>
                <a:lnTo>
                  <a:pt x="1096378" y="755650"/>
                </a:lnTo>
                <a:lnTo>
                  <a:pt x="1104112" y="750570"/>
                </a:lnTo>
                <a:lnTo>
                  <a:pt x="1194683" y="750570"/>
                </a:lnTo>
                <a:lnTo>
                  <a:pt x="1186662" y="741680"/>
                </a:lnTo>
                <a:lnTo>
                  <a:pt x="1160856" y="708660"/>
                </a:lnTo>
                <a:lnTo>
                  <a:pt x="1153121" y="698500"/>
                </a:lnTo>
                <a:lnTo>
                  <a:pt x="1147965" y="683260"/>
                </a:lnTo>
                <a:lnTo>
                  <a:pt x="1147965" y="678180"/>
                </a:lnTo>
                <a:lnTo>
                  <a:pt x="1150556" y="670560"/>
                </a:lnTo>
                <a:lnTo>
                  <a:pt x="1153121" y="665480"/>
                </a:lnTo>
                <a:lnTo>
                  <a:pt x="1153121" y="662940"/>
                </a:lnTo>
                <a:lnTo>
                  <a:pt x="1158290" y="656590"/>
                </a:lnTo>
                <a:lnTo>
                  <a:pt x="1166025" y="654050"/>
                </a:lnTo>
                <a:lnTo>
                  <a:pt x="1176337" y="651510"/>
                </a:lnTo>
                <a:lnTo>
                  <a:pt x="1184084" y="648970"/>
                </a:lnTo>
                <a:lnTo>
                  <a:pt x="1186662" y="643890"/>
                </a:lnTo>
                <a:lnTo>
                  <a:pt x="1191831" y="638810"/>
                </a:lnTo>
                <a:lnTo>
                  <a:pt x="1191831" y="621030"/>
                </a:lnTo>
                <a:lnTo>
                  <a:pt x="1186662" y="608330"/>
                </a:lnTo>
                <a:lnTo>
                  <a:pt x="1186662" y="588010"/>
                </a:lnTo>
                <a:lnTo>
                  <a:pt x="1191831" y="582930"/>
                </a:lnTo>
                <a:lnTo>
                  <a:pt x="1194396" y="577850"/>
                </a:lnTo>
                <a:lnTo>
                  <a:pt x="1202131" y="574040"/>
                </a:lnTo>
                <a:lnTo>
                  <a:pt x="1209878" y="574040"/>
                </a:lnTo>
                <a:lnTo>
                  <a:pt x="1215034" y="568960"/>
                </a:lnTo>
                <a:lnTo>
                  <a:pt x="1225359" y="561340"/>
                </a:lnTo>
                <a:lnTo>
                  <a:pt x="1227937" y="556260"/>
                </a:lnTo>
                <a:lnTo>
                  <a:pt x="1227937" y="530860"/>
                </a:lnTo>
                <a:lnTo>
                  <a:pt x="1222781" y="518160"/>
                </a:lnTo>
                <a:lnTo>
                  <a:pt x="1225359" y="508000"/>
                </a:lnTo>
                <a:lnTo>
                  <a:pt x="1240840" y="491490"/>
                </a:lnTo>
                <a:lnTo>
                  <a:pt x="1243418" y="481330"/>
                </a:lnTo>
                <a:lnTo>
                  <a:pt x="1240840" y="471170"/>
                </a:lnTo>
                <a:lnTo>
                  <a:pt x="1230515" y="443230"/>
                </a:lnTo>
                <a:lnTo>
                  <a:pt x="1217625" y="427990"/>
                </a:lnTo>
                <a:lnTo>
                  <a:pt x="1204721" y="408940"/>
                </a:lnTo>
                <a:lnTo>
                  <a:pt x="1199565" y="398780"/>
                </a:lnTo>
                <a:lnTo>
                  <a:pt x="1199565" y="388620"/>
                </a:lnTo>
                <a:lnTo>
                  <a:pt x="1180951" y="368300"/>
                </a:lnTo>
                <a:close/>
              </a:path>
              <a:path w="1266825" h="989330">
                <a:moveTo>
                  <a:pt x="1079169" y="765810"/>
                </a:moveTo>
                <a:lnTo>
                  <a:pt x="1047356" y="765810"/>
                </a:lnTo>
                <a:lnTo>
                  <a:pt x="1057681" y="770890"/>
                </a:lnTo>
                <a:lnTo>
                  <a:pt x="1065415" y="773430"/>
                </a:lnTo>
                <a:lnTo>
                  <a:pt x="1078318" y="773430"/>
                </a:lnTo>
                <a:lnTo>
                  <a:pt x="1075728" y="770890"/>
                </a:lnTo>
                <a:lnTo>
                  <a:pt x="1073162" y="770890"/>
                </a:lnTo>
                <a:lnTo>
                  <a:pt x="1075728" y="768350"/>
                </a:lnTo>
                <a:lnTo>
                  <a:pt x="1079169" y="765810"/>
                </a:lnTo>
                <a:close/>
              </a:path>
              <a:path w="1266825" h="989330">
                <a:moveTo>
                  <a:pt x="784224" y="378460"/>
                </a:moveTo>
                <a:lnTo>
                  <a:pt x="732637" y="378460"/>
                </a:lnTo>
                <a:lnTo>
                  <a:pt x="732637" y="393700"/>
                </a:lnTo>
                <a:lnTo>
                  <a:pt x="735215" y="435610"/>
                </a:lnTo>
                <a:lnTo>
                  <a:pt x="740371" y="448310"/>
                </a:lnTo>
                <a:lnTo>
                  <a:pt x="735215" y="466090"/>
                </a:lnTo>
                <a:lnTo>
                  <a:pt x="740371" y="495300"/>
                </a:lnTo>
                <a:lnTo>
                  <a:pt x="742962" y="502920"/>
                </a:lnTo>
                <a:lnTo>
                  <a:pt x="748118" y="543560"/>
                </a:lnTo>
                <a:lnTo>
                  <a:pt x="755853" y="543560"/>
                </a:lnTo>
                <a:lnTo>
                  <a:pt x="755853" y="551180"/>
                </a:lnTo>
                <a:lnTo>
                  <a:pt x="750696" y="556260"/>
                </a:lnTo>
                <a:lnTo>
                  <a:pt x="755853" y="577850"/>
                </a:lnTo>
                <a:lnTo>
                  <a:pt x="761022" y="608330"/>
                </a:lnTo>
                <a:lnTo>
                  <a:pt x="776490" y="631190"/>
                </a:lnTo>
                <a:lnTo>
                  <a:pt x="799706" y="643890"/>
                </a:lnTo>
                <a:lnTo>
                  <a:pt x="799706" y="626110"/>
                </a:lnTo>
                <a:lnTo>
                  <a:pt x="818143" y="626110"/>
                </a:lnTo>
                <a:lnTo>
                  <a:pt x="820356" y="623570"/>
                </a:lnTo>
                <a:lnTo>
                  <a:pt x="828090" y="595630"/>
                </a:lnTo>
                <a:lnTo>
                  <a:pt x="822921" y="563880"/>
                </a:lnTo>
                <a:lnTo>
                  <a:pt x="820356" y="546100"/>
                </a:lnTo>
                <a:lnTo>
                  <a:pt x="815187" y="541020"/>
                </a:lnTo>
                <a:lnTo>
                  <a:pt x="812596" y="535940"/>
                </a:lnTo>
                <a:lnTo>
                  <a:pt x="820356" y="530860"/>
                </a:lnTo>
                <a:lnTo>
                  <a:pt x="812596" y="491490"/>
                </a:lnTo>
                <a:lnTo>
                  <a:pt x="810031" y="483870"/>
                </a:lnTo>
                <a:lnTo>
                  <a:pt x="807440" y="455930"/>
                </a:lnTo>
                <a:lnTo>
                  <a:pt x="797128" y="438150"/>
                </a:lnTo>
                <a:lnTo>
                  <a:pt x="797128" y="425450"/>
                </a:lnTo>
                <a:lnTo>
                  <a:pt x="786803" y="386080"/>
                </a:lnTo>
                <a:lnTo>
                  <a:pt x="784224" y="378460"/>
                </a:lnTo>
                <a:close/>
              </a:path>
              <a:path w="1266825" h="989330">
                <a:moveTo>
                  <a:pt x="818143" y="626110"/>
                </a:moveTo>
                <a:lnTo>
                  <a:pt x="799706" y="626110"/>
                </a:lnTo>
                <a:lnTo>
                  <a:pt x="804862" y="641350"/>
                </a:lnTo>
                <a:lnTo>
                  <a:pt x="818143" y="626110"/>
                </a:lnTo>
                <a:close/>
              </a:path>
              <a:path w="1266825" h="989330">
                <a:moveTo>
                  <a:pt x="446328" y="0"/>
                </a:moveTo>
                <a:lnTo>
                  <a:pt x="0" y="0"/>
                </a:lnTo>
                <a:lnTo>
                  <a:pt x="0" y="10160"/>
                </a:lnTo>
                <a:lnTo>
                  <a:pt x="12903" y="35560"/>
                </a:lnTo>
                <a:lnTo>
                  <a:pt x="30962" y="60960"/>
                </a:lnTo>
                <a:lnTo>
                  <a:pt x="41287" y="68580"/>
                </a:lnTo>
                <a:lnTo>
                  <a:pt x="49021" y="76200"/>
                </a:lnTo>
                <a:lnTo>
                  <a:pt x="56756" y="78740"/>
                </a:lnTo>
                <a:lnTo>
                  <a:pt x="67081" y="90170"/>
                </a:lnTo>
                <a:lnTo>
                  <a:pt x="72237" y="97790"/>
                </a:lnTo>
                <a:lnTo>
                  <a:pt x="87706" y="113030"/>
                </a:lnTo>
                <a:lnTo>
                  <a:pt x="108356" y="123190"/>
                </a:lnTo>
                <a:lnTo>
                  <a:pt x="118668" y="130810"/>
                </a:lnTo>
                <a:lnTo>
                  <a:pt x="126415" y="138430"/>
                </a:lnTo>
                <a:lnTo>
                  <a:pt x="128981" y="143510"/>
                </a:lnTo>
                <a:lnTo>
                  <a:pt x="134150" y="151130"/>
                </a:lnTo>
                <a:lnTo>
                  <a:pt x="141884" y="158750"/>
                </a:lnTo>
                <a:lnTo>
                  <a:pt x="154787" y="170180"/>
                </a:lnTo>
                <a:lnTo>
                  <a:pt x="162521" y="182880"/>
                </a:lnTo>
                <a:lnTo>
                  <a:pt x="165099" y="195580"/>
                </a:lnTo>
                <a:lnTo>
                  <a:pt x="165099" y="203200"/>
                </a:lnTo>
                <a:lnTo>
                  <a:pt x="162521" y="205740"/>
                </a:lnTo>
                <a:lnTo>
                  <a:pt x="170256" y="213360"/>
                </a:lnTo>
                <a:lnTo>
                  <a:pt x="177990" y="218440"/>
                </a:lnTo>
                <a:lnTo>
                  <a:pt x="185750" y="226060"/>
                </a:lnTo>
                <a:lnTo>
                  <a:pt x="188315" y="233680"/>
                </a:lnTo>
                <a:lnTo>
                  <a:pt x="188315" y="252730"/>
                </a:lnTo>
                <a:lnTo>
                  <a:pt x="193484" y="265430"/>
                </a:lnTo>
                <a:lnTo>
                  <a:pt x="201218" y="275590"/>
                </a:lnTo>
                <a:lnTo>
                  <a:pt x="208965" y="280670"/>
                </a:lnTo>
                <a:lnTo>
                  <a:pt x="214109" y="283210"/>
                </a:lnTo>
                <a:lnTo>
                  <a:pt x="219278" y="290830"/>
                </a:lnTo>
                <a:lnTo>
                  <a:pt x="221856" y="300990"/>
                </a:lnTo>
                <a:lnTo>
                  <a:pt x="227025" y="308610"/>
                </a:lnTo>
                <a:lnTo>
                  <a:pt x="234759" y="318770"/>
                </a:lnTo>
                <a:lnTo>
                  <a:pt x="247649" y="328930"/>
                </a:lnTo>
                <a:lnTo>
                  <a:pt x="278612" y="360680"/>
                </a:lnTo>
                <a:lnTo>
                  <a:pt x="286346" y="365760"/>
                </a:lnTo>
                <a:lnTo>
                  <a:pt x="299250" y="368300"/>
                </a:lnTo>
                <a:lnTo>
                  <a:pt x="312153" y="373380"/>
                </a:lnTo>
                <a:lnTo>
                  <a:pt x="348259" y="370840"/>
                </a:lnTo>
                <a:lnTo>
                  <a:pt x="415328" y="360680"/>
                </a:lnTo>
                <a:lnTo>
                  <a:pt x="461771" y="355600"/>
                </a:lnTo>
                <a:lnTo>
                  <a:pt x="1169316" y="355600"/>
                </a:lnTo>
                <a:lnTo>
                  <a:pt x="1140231" y="323850"/>
                </a:lnTo>
                <a:lnTo>
                  <a:pt x="1140231" y="321310"/>
                </a:lnTo>
                <a:lnTo>
                  <a:pt x="1137653" y="318770"/>
                </a:lnTo>
                <a:lnTo>
                  <a:pt x="1129906" y="313690"/>
                </a:lnTo>
                <a:lnTo>
                  <a:pt x="1117003" y="306070"/>
                </a:lnTo>
                <a:lnTo>
                  <a:pt x="1096378" y="293370"/>
                </a:lnTo>
                <a:lnTo>
                  <a:pt x="1021562" y="262890"/>
                </a:lnTo>
                <a:lnTo>
                  <a:pt x="1031887" y="260350"/>
                </a:lnTo>
                <a:lnTo>
                  <a:pt x="1075728" y="250190"/>
                </a:lnTo>
                <a:lnTo>
                  <a:pt x="1109268" y="243840"/>
                </a:lnTo>
                <a:lnTo>
                  <a:pt x="1145387" y="238760"/>
                </a:lnTo>
                <a:lnTo>
                  <a:pt x="1162151" y="233680"/>
                </a:lnTo>
                <a:lnTo>
                  <a:pt x="699096" y="233680"/>
                </a:lnTo>
                <a:lnTo>
                  <a:pt x="673303" y="203200"/>
                </a:lnTo>
                <a:lnTo>
                  <a:pt x="637184" y="158750"/>
                </a:lnTo>
                <a:lnTo>
                  <a:pt x="593331" y="113030"/>
                </a:lnTo>
                <a:lnTo>
                  <a:pt x="570115" y="90170"/>
                </a:lnTo>
                <a:lnTo>
                  <a:pt x="546900" y="68580"/>
                </a:lnTo>
                <a:lnTo>
                  <a:pt x="495299" y="33020"/>
                </a:lnTo>
                <a:lnTo>
                  <a:pt x="446328" y="0"/>
                </a:lnTo>
                <a:close/>
              </a:path>
              <a:path w="1266825" h="989330">
                <a:moveTo>
                  <a:pt x="748118" y="187960"/>
                </a:moveTo>
                <a:lnTo>
                  <a:pt x="719734" y="187960"/>
                </a:lnTo>
                <a:lnTo>
                  <a:pt x="717156" y="190500"/>
                </a:lnTo>
                <a:lnTo>
                  <a:pt x="719734" y="193040"/>
                </a:lnTo>
                <a:lnTo>
                  <a:pt x="714578" y="193040"/>
                </a:lnTo>
                <a:lnTo>
                  <a:pt x="704253" y="198120"/>
                </a:lnTo>
                <a:lnTo>
                  <a:pt x="701687" y="203200"/>
                </a:lnTo>
                <a:lnTo>
                  <a:pt x="701687" y="208280"/>
                </a:lnTo>
                <a:lnTo>
                  <a:pt x="706843" y="215900"/>
                </a:lnTo>
                <a:lnTo>
                  <a:pt x="699096" y="233680"/>
                </a:lnTo>
                <a:lnTo>
                  <a:pt x="1162151" y="233680"/>
                </a:lnTo>
                <a:lnTo>
                  <a:pt x="1178915" y="228600"/>
                </a:lnTo>
                <a:lnTo>
                  <a:pt x="1187526" y="223520"/>
                </a:lnTo>
                <a:lnTo>
                  <a:pt x="766178" y="223520"/>
                </a:lnTo>
                <a:lnTo>
                  <a:pt x="763587" y="218440"/>
                </a:lnTo>
                <a:lnTo>
                  <a:pt x="755853" y="210820"/>
                </a:lnTo>
                <a:lnTo>
                  <a:pt x="758431" y="205740"/>
                </a:lnTo>
                <a:lnTo>
                  <a:pt x="758431" y="200660"/>
                </a:lnTo>
                <a:lnTo>
                  <a:pt x="755853" y="195580"/>
                </a:lnTo>
                <a:lnTo>
                  <a:pt x="748118" y="187960"/>
                </a:lnTo>
                <a:close/>
              </a:path>
              <a:path w="1266825" h="989330">
                <a:moveTo>
                  <a:pt x="1258900" y="0"/>
                </a:moveTo>
                <a:lnTo>
                  <a:pt x="871918" y="0"/>
                </a:lnTo>
                <a:lnTo>
                  <a:pt x="859040" y="17780"/>
                </a:lnTo>
                <a:lnTo>
                  <a:pt x="828090" y="73660"/>
                </a:lnTo>
                <a:lnTo>
                  <a:pt x="799706" y="133350"/>
                </a:lnTo>
                <a:lnTo>
                  <a:pt x="779068" y="187960"/>
                </a:lnTo>
                <a:lnTo>
                  <a:pt x="766178" y="223520"/>
                </a:lnTo>
                <a:lnTo>
                  <a:pt x="1187526" y="223520"/>
                </a:lnTo>
                <a:lnTo>
                  <a:pt x="1191831" y="220980"/>
                </a:lnTo>
                <a:lnTo>
                  <a:pt x="1202131" y="213360"/>
                </a:lnTo>
                <a:lnTo>
                  <a:pt x="1207300" y="205740"/>
                </a:lnTo>
                <a:lnTo>
                  <a:pt x="1215034" y="190500"/>
                </a:lnTo>
                <a:lnTo>
                  <a:pt x="1227937" y="167640"/>
                </a:lnTo>
                <a:lnTo>
                  <a:pt x="1235671" y="151130"/>
                </a:lnTo>
                <a:lnTo>
                  <a:pt x="1238249" y="140970"/>
                </a:lnTo>
                <a:lnTo>
                  <a:pt x="1240840" y="133350"/>
                </a:lnTo>
                <a:lnTo>
                  <a:pt x="1240840" y="120650"/>
                </a:lnTo>
                <a:lnTo>
                  <a:pt x="1243418" y="113030"/>
                </a:lnTo>
                <a:lnTo>
                  <a:pt x="1245996" y="107950"/>
                </a:lnTo>
                <a:lnTo>
                  <a:pt x="1251153" y="100330"/>
                </a:lnTo>
                <a:lnTo>
                  <a:pt x="1256309" y="87630"/>
                </a:lnTo>
                <a:lnTo>
                  <a:pt x="1256309" y="68580"/>
                </a:lnTo>
                <a:lnTo>
                  <a:pt x="1253731" y="63500"/>
                </a:lnTo>
                <a:lnTo>
                  <a:pt x="1251153" y="60960"/>
                </a:lnTo>
                <a:lnTo>
                  <a:pt x="1251153" y="48260"/>
                </a:lnTo>
                <a:lnTo>
                  <a:pt x="1256309" y="38100"/>
                </a:lnTo>
                <a:lnTo>
                  <a:pt x="1261465" y="30480"/>
                </a:lnTo>
                <a:lnTo>
                  <a:pt x="1264056" y="25400"/>
                </a:lnTo>
                <a:lnTo>
                  <a:pt x="1266634" y="22860"/>
                </a:lnTo>
                <a:lnTo>
                  <a:pt x="1261465" y="17780"/>
                </a:lnTo>
                <a:lnTo>
                  <a:pt x="1261465" y="12700"/>
                </a:lnTo>
                <a:lnTo>
                  <a:pt x="1258900" y="0"/>
                </a:lnTo>
                <a:close/>
              </a:path>
              <a:path w="1266825" h="989330">
                <a:moveTo>
                  <a:pt x="740371" y="185420"/>
                </a:moveTo>
                <a:lnTo>
                  <a:pt x="722312" y="185420"/>
                </a:lnTo>
                <a:lnTo>
                  <a:pt x="722312" y="187960"/>
                </a:lnTo>
                <a:lnTo>
                  <a:pt x="740371" y="187960"/>
                </a:lnTo>
                <a:lnTo>
                  <a:pt x="740371" y="18542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4903" y="185420"/>
                </a:lnTo>
                <a:lnTo>
                  <a:pt x="727468" y="185420"/>
                </a:lnTo>
                <a:lnTo>
                  <a:pt x="727468" y="18288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7468" y="185420"/>
                </a:lnTo>
                <a:lnTo>
                  <a:pt x="732637" y="185420"/>
                </a:lnTo>
                <a:lnTo>
                  <a:pt x="727468" y="18288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9367" y="1185672"/>
            <a:ext cx="239547" cy="2247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4138" y="990574"/>
            <a:ext cx="820419" cy="1067435"/>
          </a:xfrm>
          <a:custGeom>
            <a:avLst/>
            <a:gdLst/>
            <a:ahLst/>
            <a:cxnLst/>
            <a:rect l="l" t="t" r="r" b="b"/>
            <a:pathLst>
              <a:path w="820420" h="1067435">
                <a:moveTo>
                  <a:pt x="649465" y="834682"/>
                </a:moveTo>
                <a:lnTo>
                  <a:pt x="535876" y="834682"/>
                </a:lnTo>
                <a:lnTo>
                  <a:pt x="540816" y="837145"/>
                </a:lnTo>
                <a:lnTo>
                  <a:pt x="548220" y="839609"/>
                </a:lnTo>
                <a:lnTo>
                  <a:pt x="560565" y="854430"/>
                </a:lnTo>
                <a:lnTo>
                  <a:pt x="567969" y="869251"/>
                </a:lnTo>
                <a:lnTo>
                  <a:pt x="572909" y="876655"/>
                </a:lnTo>
                <a:lnTo>
                  <a:pt x="575373" y="884072"/>
                </a:lnTo>
                <a:lnTo>
                  <a:pt x="580313" y="901344"/>
                </a:lnTo>
                <a:lnTo>
                  <a:pt x="582790" y="913701"/>
                </a:lnTo>
                <a:lnTo>
                  <a:pt x="582790" y="926045"/>
                </a:lnTo>
                <a:lnTo>
                  <a:pt x="577837" y="950734"/>
                </a:lnTo>
                <a:lnTo>
                  <a:pt x="567969" y="972972"/>
                </a:lnTo>
                <a:lnTo>
                  <a:pt x="563029" y="987780"/>
                </a:lnTo>
                <a:lnTo>
                  <a:pt x="560565" y="1000125"/>
                </a:lnTo>
                <a:lnTo>
                  <a:pt x="558088" y="1007529"/>
                </a:lnTo>
                <a:lnTo>
                  <a:pt x="558088" y="1017422"/>
                </a:lnTo>
                <a:lnTo>
                  <a:pt x="560565" y="1027290"/>
                </a:lnTo>
                <a:lnTo>
                  <a:pt x="565505" y="1051979"/>
                </a:lnTo>
                <a:lnTo>
                  <a:pt x="575373" y="1066812"/>
                </a:lnTo>
                <a:lnTo>
                  <a:pt x="582790" y="1066812"/>
                </a:lnTo>
                <a:lnTo>
                  <a:pt x="587730" y="1061859"/>
                </a:lnTo>
                <a:lnTo>
                  <a:pt x="592670" y="1059395"/>
                </a:lnTo>
                <a:lnTo>
                  <a:pt x="612419" y="1000125"/>
                </a:lnTo>
                <a:lnTo>
                  <a:pt x="605015" y="985316"/>
                </a:lnTo>
                <a:lnTo>
                  <a:pt x="609955" y="970495"/>
                </a:lnTo>
                <a:lnTo>
                  <a:pt x="614883" y="968032"/>
                </a:lnTo>
                <a:lnTo>
                  <a:pt x="619823" y="960615"/>
                </a:lnTo>
                <a:lnTo>
                  <a:pt x="624763" y="950734"/>
                </a:lnTo>
                <a:lnTo>
                  <a:pt x="627227" y="935926"/>
                </a:lnTo>
                <a:lnTo>
                  <a:pt x="632167" y="923582"/>
                </a:lnTo>
                <a:lnTo>
                  <a:pt x="642061" y="896416"/>
                </a:lnTo>
                <a:lnTo>
                  <a:pt x="647001" y="856894"/>
                </a:lnTo>
                <a:lnTo>
                  <a:pt x="649465" y="834682"/>
                </a:lnTo>
                <a:close/>
              </a:path>
              <a:path w="820420" h="1067435">
                <a:moveTo>
                  <a:pt x="620105" y="595134"/>
                </a:moveTo>
                <a:lnTo>
                  <a:pt x="432155" y="595134"/>
                </a:lnTo>
                <a:lnTo>
                  <a:pt x="412394" y="622312"/>
                </a:lnTo>
                <a:lnTo>
                  <a:pt x="395109" y="649465"/>
                </a:lnTo>
                <a:lnTo>
                  <a:pt x="372884" y="698855"/>
                </a:lnTo>
                <a:lnTo>
                  <a:pt x="367944" y="711199"/>
                </a:lnTo>
                <a:lnTo>
                  <a:pt x="367944" y="723557"/>
                </a:lnTo>
                <a:lnTo>
                  <a:pt x="372884" y="723557"/>
                </a:lnTo>
                <a:lnTo>
                  <a:pt x="382765" y="738365"/>
                </a:lnTo>
                <a:lnTo>
                  <a:pt x="392645" y="745769"/>
                </a:lnTo>
                <a:lnTo>
                  <a:pt x="412394" y="768007"/>
                </a:lnTo>
                <a:lnTo>
                  <a:pt x="424738" y="777887"/>
                </a:lnTo>
                <a:lnTo>
                  <a:pt x="439559" y="787755"/>
                </a:lnTo>
                <a:lnTo>
                  <a:pt x="451904" y="795159"/>
                </a:lnTo>
                <a:lnTo>
                  <a:pt x="464248" y="797636"/>
                </a:lnTo>
                <a:lnTo>
                  <a:pt x="474129" y="797636"/>
                </a:lnTo>
                <a:lnTo>
                  <a:pt x="488950" y="802576"/>
                </a:lnTo>
                <a:lnTo>
                  <a:pt x="523519" y="834682"/>
                </a:lnTo>
                <a:lnTo>
                  <a:pt x="528459" y="837145"/>
                </a:lnTo>
                <a:lnTo>
                  <a:pt x="535876" y="834682"/>
                </a:lnTo>
                <a:lnTo>
                  <a:pt x="649465" y="834682"/>
                </a:lnTo>
                <a:lnTo>
                  <a:pt x="647001" y="817397"/>
                </a:lnTo>
                <a:lnTo>
                  <a:pt x="622300" y="713676"/>
                </a:lnTo>
                <a:lnTo>
                  <a:pt x="609955" y="649465"/>
                </a:lnTo>
                <a:lnTo>
                  <a:pt x="607479" y="629716"/>
                </a:lnTo>
                <a:lnTo>
                  <a:pt x="607479" y="622312"/>
                </a:lnTo>
                <a:lnTo>
                  <a:pt x="614883" y="614895"/>
                </a:lnTo>
                <a:lnTo>
                  <a:pt x="617359" y="607479"/>
                </a:lnTo>
                <a:lnTo>
                  <a:pt x="620105" y="595134"/>
                </a:lnTo>
                <a:close/>
              </a:path>
              <a:path w="820420" h="1067435">
                <a:moveTo>
                  <a:pt x="672921" y="585266"/>
                </a:moveTo>
                <a:lnTo>
                  <a:pt x="622300" y="585266"/>
                </a:lnTo>
                <a:lnTo>
                  <a:pt x="632167" y="617372"/>
                </a:lnTo>
                <a:lnTo>
                  <a:pt x="639584" y="627240"/>
                </a:lnTo>
                <a:lnTo>
                  <a:pt x="639584" y="642061"/>
                </a:lnTo>
                <a:lnTo>
                  <a:pt x="649465" y="664286"/>
                </a:lnTo>
                <a:lnTo>
                  <a:pt x="651929" y="669226"/>
                </a:lnTo>
                <a:lnTo>
                  <a:pt x="664273" y="701319"/>
                </a:lnTo>
                <a:lnTo>
                  <a:pt x="669213" y="701319"/>
                </a:lnTo>
                <a:lnTo>
                  <a:pt x="671690" y="706259"/>
                </a:lnTo>
                <a:lnTo>
                  <a:pt x="669213" y="711199"/>
                </a:lnTo>
                <a:lnTo>
                  <a:pt x="676617" y="726020"/>
                </a:lnTo>
                <a:lnTo>
                  <a:pt x="686511" y="750709"/>
                </a:lnTo>
                <a:lnTo>
                  <a:pt x="703795" y="765543"/>
                </a:lnTo>
                <a:lnTo>
                  <a:pt x="726008" y="772947"/>
                </a:lnTo>
                <a:lnTo>
                  <a:pt x="721067" y="758113"/>
                </a:lnTo>
                <a:lnTo>
                  <a:pt x="734663" y="758113"/>
                </a:lnTo>
                <a:lnTo>
                  <a:pt x="738365" y="750709"/>
                </a:lnTo>
                <a:lnTo>
                  <a:pt x="738365" y="728497"/>
                </a:lnTo>
                <a:lnTo>
                  <a:pt x="728484" y="703795"/>
                </a:lnTo>
                <a:lnTo>
                  <a:pt x="723544" y="688974"/>
                </a:lnTo>
                <a:lnTo>
                  <a:pt x="716140" y="686511"/>
                </a:lnTo>
                <a:lnTo>
                  <a:pt x="716140" y="681570"/>
                </a:lnTo>
                <a:lnTo>
                  <a:pt x="718604" y="676630"/>
                </a:lnTo>
                <a:lnTo>
                  <a:pt x="706259" y="647001"/>
                </a:lnTo>
                <a:lnTo>
                  <a:pt x="703795" y="642061"/>
                </a:lnTo>
                <a:lnTo>
                  <a:pt x="693915" y="619836"/>
                </a:lnTo>
                <a:lnTo>
                  <a:pt x="684034" y="607479"/>
                </a:lnTo>
                <a:lnTo>
                  <a:pt x="672921" y="585266"/>
                </a:lnTo>
                <a:close/>
              </a:path>
              <a:path w="820420" h="1067435">
                <a:moveTo>
                  <a:pt x="734663" y="758113"/>
                </a:moveTo>
                <a:lnTo>
                  <a:pt x="721067" y="758113"/>
                </a:lnTo>
                <a:lnTo>
                  <a:pt x="728484" y="770470"/>
                </a:lnTo>
                <a:lnTo>
                  <a:pt x="734663" y="758113"/>
                </a:lnTo>
                <a:close/>
              </a:path>
              <a:path w="820420" h="1067435">
                <a:moveTo>
                  <a:pt x="819848" y="567982"/>
                </a:moveTo>
                <a:lnTo>
                  <a:pt x="664273" y="567982"/>
                </a:lnTo>
                <a:lnTo>
                  <a:pt x="684034" y="580326"/>
                </a:lnTo>
                <a:lnTo>
                  <a:pt x="691451" y="582790"/>
                </a:lnTo>
                <a:lnTo>
                  <a:pt x="701319" y="582790"/>
                </a:lnTo>
                <a:lnTo>
                  <a:pt x="706259" y="587730"/>
                </a:lnTo>
                <a:lnTo>
                  <a:pt x="718604" y="602551"/>
                </a:lnTo>
                <a:lnTo>
                  <a:pt x="755650" y="656869"/>
                </a:lnTo>
                <a:lnTo>
                  <a:pt x="814908" y="745769"/>
                </a:lnTo>
                <a:lnTo>
                  <a:pt x="819848" y="750709"/>
                </a:lnTo>
                <a:lnTo>
                  <a:pt x="819848" y="567982"/>
                </a:lnTo>
                <a:close/>
              </a:path>
              <a:path w="820420" h="1067435">
                <a:moveTo>
                  <a:pt x="197561" y="298805"/>
                </a:moveTo>
                <a:lnTo>
                  <a:pt x="143230" y="298805"/>
                </a:lnTo>
                <a:lnTo>
                  <a:pt x="76542" y="311162"/>
                </a:lnTo>
                <a:lnTo>
                  <a:pt x="69138" y="316102"/>
                </a:lnTo>
                <a:lnTo>
                  <a:pt x="37045" y="328447"/>
                </a:lnTo>
                <a:lnTo>
                  <a:pt x="9880" y="348195"/>
                </a:lnTo>
                <a:lnTo>
                  <a:pt x="0" y="365493"/>
                </a:lnTo>
                <a:lnTo>
                  <a:pt x="0" y="400049"/>
                </a:lnTo>
                <a:lnTo>
                  <a:pt x="34582" y="442036"/>
                </a:lnTo>
                <a:lnTo>
                  <a:pt x="51854" y="451904"/>
                </a:lnTo>
                <a:lnTo>
                  <a:pt x="56794" y="454380"/>
                </a:lnTo>
                <a:lnTo>
                  <a:pt x="64198" y="454380"/>
                </a:lnTo>
                <a:lnTo>
                  <a:pt x="79032" y="469201"/>
                </a:lnTo>
                <a:lnTo>
                  <a:pt x="86436" y="474141"/>
                </a:lnTo>
                <a:lnTo>
                  <a:pt x="96304" y="476605"/>
                </a:lnTo>
                <a:lnTo>
                  <a:pt x="103720" y="476605"/>
                </a:lnTo>
                <a:lnTo>
                  <a:pt x="113588" y="481545"/>
                </a:lnTo>
                <a:lnTo>
                  <a:pt x="120992" y="486486"/>
                </a:lnTo>
                <a:lnTo>
                  <a:pt x="123469" y="491426"/>
                </a:lnTo>
                <a:lnTo>
                  <a:pt x="128409" y="496366"/>
                </a:lnTo>
                <a:lnTo>
                  <a:pt x="148170" y="506234"/>
                </a:lnTo>
                <a:lnTo>
                  <a:pt x="155575" y="516127"/>
                </a:lnTo>
                <a:lnTo>
                  <a:pt x="160515" y="525995"/>
                </a:lnTo>
                <a:lnTo>
                  <a:pt x="160515" y="530936"/>
                </a:lnTo>
                <a:lnTo>
                  <a:pt x="162979" y="535876"/>
                </a:lnTo>
                <a:lnTo>
                  <a:pt x="167919" y="538340"/>
                </a:lnTo>
                <a:lnTo>
                  <a:pt x="175323" y="540816"/>
                </a:lnTo>
                <a:lnTo>
                  <a:pt x="185216" y="550684"/>
                </a:lnTo>
                <a:lnTo>
                  <a:pt x="187680" y="558088"/>
                </a:lnTo>
                <a:lnTo>
                  <a:pt x="187680" y="563041"/>
                </a:lnTo>
                <a:lnTo>
                  <a:pt x="190144" y="565518"/>
                </a:lnTo>
                <a:lnTo>
                  <a:pt x="195084" y="575386"/>
                </a:lnTo>
                <a:lnTo>
                  <a:pt x="204965" y="582790"/>
                </a:lnTo>
                <a:lnTo>
                  <a:pt x="214833" y="587730"/>
                </a:lnTo>
                <a:lnTo>
                  <a:pt x="219773" y="592670"/>
                </a:lnTo>
                <a:lnTo>
                  <a:pt x="224713" y="600074"/>
                </a:lnTo>
                <a:lnTo>
                  <a:pt x="229654" y="605015"/>
                </a:lnTo>
                <a:lnTo>
                  <a:pt x="237070" y="609955"/>
                </a:lnTo>
                <a:lnTo>
                  <a:pt x="246951" y="617372"/>
                </a:lnTo>
                <a:lnTo>
                  <a:pt x="266700" y="629716"/>
                </a:lnTo>
                <a:lnTo>
                  <a:pt x="276567" y="637120"/>
                </a:lnTo>
                <a:lnTo>
                  <a:pt x="283984" y="639584"/>
                </a:lnTo>
                <a:lnTo>
                  <a:pt x="303745" y="639584"/>
                </a:lnTo>
                <a:lnTo>
                  <a:pt x="330911" y="632180"/>
                </a:lnTo>
                <a:lnTo>
                  <a:pt x="355600" y="622312"/>
                </a:lnTo>
                <a:lnTo>
                  <a:pt x="377812" y="612432"/>
                </a:lnTo>
                <a:lnTo>
                  <a:pt x="409930" y="600074"/>
                </a:lnTo>
                <a:lnTo>
                  <a:pt x="432155" y="595134"/>
                </a:lnTo>
                <a:lnTo>
                  <a:pt x="620105" y="595134"/>
                </a:lnTo>
                <a:lnTo>
                  <a:pt x="622300" y="585266"/>
                </a:lnTo>
                <a:lnTo>
                  <a:pt x="672921" y="585266"/>
                </a:lnTo>
                <a:lnTo>
                  <a:pt x="664273" y="567982"/>
                </a:lnTo>
                <a:lnTo>
                  <a:pt x="819848" y="567982"/>
                </a:lnTo>
                <a:lnTo>
                  <a:pt x="819848" y="464261"/>
                </a:lnTo>
                <a:lnTo>
                  <a:pt x="563029" y="464261"/>
                </a:lnTo>
                <a:lnTo>
                  <a:pt x="535876" y="444499"/>
                </a:lnTo>
                <a:lnTo>
                  <a:pt x="501294" y="417347"/>
                </a:lnTo>
                <a:lnTo>
                  <a:pt x="459320" y="387705"/>
                </a:lnTo>
                <a:lnTo>
                  <a:pt x="414858" y="363016"/>
                </a:lnTo>
                <a:lnTo>
                  <a:pt x="360540" y="335851"/>
                </a:lnTo>
                <a:lnTo>
                  <a:pt x="306209" y="316102"/>
                </a:lnTo>
                <a:lnTo>
                  <a:pt x="251879" y="303745"/>
                </a:lnTo>
                <a:lnTo>
                  <a:pt x="197561" y="298805"/>
                </a:lnTo>
                <a:close/>
              </a:path>
              <a:path w="820420" h="1067435">
                <a:moveTo>
                  <a:pt x="592670" y="414870"/>
                </a:moveTo>
                <a:lnTo>
                  <a:pt x="587730" y="417347"/>
                </a:lnTo>
                <a:lnTo>
                  <a:pt x="572909" y="417347"/>
                </a:lnTo>
                <a:lnTo>
                  <a:pt x="572909" y="419811"/>
                </a:lnTo>
                <a:lnTo>
                  <a:pt x="570433" y="419811"/>
                </a:lnTo>
                <a:lnTo>
                  <a:pt x="570433" y="422287"/>
                </a:lnTo>
                <a:lnTo>
                  <a:pt x="572909" y="424751"/>
                </a:lnTo>
                <a:lnTo>
                  <a:pt x="567969" y="424751"/>
                </a:lnTo>
                <a:lnTo>
                  <a:pt x="563029" y="427215"/>
                </a:lnTo>
                <a:lnTo>
                  <a:pt x="560565" y="432155"/>
                </a:lnTo>
                <a:lnTo>
                  <a:pt x="560565" y="437095"/>
                </a:lnTo>
                <a:lnTo>
                  <a:pt x="565505" y="446976"/>
                </a:lnTo>
                <a:lnTo>
                  <a:pt x="565505" y="461797"/>
                </a:lnTo>
                <a:lnTo>
                  <a:pt x="563029" y="464261"/>
                </a:lnTo>
                <a:lnTo>
                  <a:pt x="819848" y="464261"/>
                </a:lnTo>
                <a:lnTo>
                  <a:pt x="819848" y="442036"/>
                </a:lnTo>
                <a:lnTo>
                  <a:pt x="614883" y="442036"/>
                </a:lnTo>
                <a:lnTo>
                  <a:pt x="605015" y="432155"/>
                </a:lnTo>
                <a:lnTo>
                  <a:pt x="605015" y="422287"/>
                </a:lnTo>
                <a:lnTo>
                  <a:pt x="602538" y="419811"/>
                </a:lnTo>
                <a:lnTo>
                  <a:pt x="592670" y="414870"/>
                </a:lnTo>
                <a:close/>
              </a:path>
              <a:path w="820420" h="1067435">
                <a:moveTo>
                  <a:pt x="819848" y="0"/>
                </a:moveTo>
                <a:lnTo>
                  <a:pt x="787755" y="24701"/>
                </a:lnTo>
                <a:lnTo>
                  <a:pt x="750709" y="61747"/>
                </a:lnTo>
                <a:lnTo>
                  <a:pt x="716140" y="106184"/>
                </a:lnTo>
                <a:lnTo>
                  <a:pt x="688975" y="153111"/>
                </a:lnTo>
                <a:lnTo>
                  <a:pt x="666750" y="204965"/>
                </a:lnTo>
                <a:lnTo>
                  <a:pt x="647001" y="264236"/>
                </a:lnTo>
                <a:lnTo>
                  <a:pt x="634657" y="313626"/>
                </a:lnTo>
                <a:lnTo>
                  <a:pt x="627227" y="363016"/>
                </a:lnTo>
                <a:lnTo>
                  <a:pt x="622300" y="407454"/>
                </a:lnTo>
                <a:lnTo>
                  <a:pt x="619823" y="439559"/>
                </a:lnTo>
                <a:lnTo>
                  <a:pt x="614883" y="442036"/>
                </a:lnTo>
                <a:lnTo>
                  <a:pt x="819848" y="442036"/>
                </a:lnTo>
                <a:lnTo>
                  <a:pt x="819848" y="439559"/>
                </a:lnTo>
                <a:lnTo>
                  <a:pt x="802563" y="437095"/>
                </a:lnTo>
                <a:lnTo>
                  <a:pt x="819848" y="427215"/>
                </a:lnTo>
                <a:lnTo>
                  <a:pt x="819848" y="0"/>
                </a:lnTo>
                <a:close/>
              </a:path>
              <a:path w="820420" h="1067435">
                <a:moveTo>
                  <a:pt x="577837" y="414870"/>
                </a:moveTo>
                <a:lnTo>
                  <a:pt x="575373" y="417347"/>
                </a:lnTo>
                <a:lnTo>
                  <a:pt x="582790" y="417347"/>
                </a:lnTo>
                <a:lnTo>
                  <a:pt x="577837" y="414870"/>
                </a:lnTo>
                <a:close/>
              </a:path>
              <a:path w="820420" h="1067435">
                <a:moveTo>
                  <a:pt x="587730" y="414870"/>
                </a:moveTo>
                <a:lnTo>
                  <a:pt x="585266" y="414870"/>
                </a:lnTo>
                <a:lnTo>
                  <a:pt x="582790" y="417347"/>
                </a:lnTo>
                <a:lnTo>
                  <a:pt x="587730" y="417347"/>
                </a:lnTo>
                <a:lnTo>
                  <a:pt x="587730" y="41487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14449" y="843563"/>
            <a:ext cx="55642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dirty="0"/>
              <a:t>學習環境</a:t>
            </a:r>
            <a:r>
              <a:rPr lang="zh-TW" altLang="en-US" sz="3600" spc="-935" dirty="0" smtClean="0"/>
              <a:t>─校園彩繪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 descr="C:\Users\user\OneDrive\Google 雲端硬碟\RMES\60周年校慶\饒明60\前後照片\北棟教室外牆繪畫後-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7" y="1589309"/>
            <a:ext cx="3732483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OneDrive\Google 雲端硬碟\RMES\60周年校慶\饒明60\前後照片\北棟教室外牆繪畫後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06" y="1640448"/>
            <a:ext cx="3706965" cy="24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OneDrive\Google 雲端硬碟\RMES\60周年校慶\饒明60\前後照片\北側圍牆美化後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4" y="4011654"/>
            <a:ext cx="3704096" cy="26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ublic\Pictures\Sample Pictures\IMG_0946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06" y="4058263"/>
            <a:ext cx="3745232" cy="25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852" y="6482446"/>
            <a:ext cx="353695" cy="161290"/>
          </a:xfrm>
          <a:custGeom>
            <a:avLst/>
            <a:gdLst/>
            <a:ahLst/>
            <a:cxnLst/>
            <a:rect l="l" t="t" r="r" b="b"/>
            <a:pathLst>
              <a:path w="353695" h="161290">
                <a:moveTo>
                  <a:pt x="350964" y="0"/>
                </a:moveTo>
                <a:lnTo>
                  <a:pt x="344258" y="0"/>
                </a:lnTo>
                <a:lnTo>
                  <a:pt x="330847" y="2235"/>
                </a:lnTo>
                <a:lnTo>
                  <a:pt x="317436" y="6705"/>
                </a:lnTo>
                <a:lnTo>
                  <a:pt x="17881" y="147535"/>
                </a:lnTo>
                <a:lnTo>
                  <a:pt x="0" y="156476"/>
                </a:lnTo>
                <a:lnTo>
                  <a:pt x="0" y="158711"/>
                </a:lnTo>
                <a:lnTo>
                  <a:pt x="2235" y="160947"/>
                </a:lnTo>
                <a:lnTo>
                  <a:pt x="20116" y="154241"/>
                </a:lnTo>
                <a:lnTo>
                  <a:pt x="308482" y="22352"/>
                </a:lnTo>
                <a:lnTo>
                  <a:pt x="321906" y="17881"/>
                </a:lnTo>
                <a:lnTo>
                  <a:pt x="333082" y="13411"/>
                </a:lnTo>
                <a:lnTo>
                  <a:pt x="342023" y="11176"/>
                </a:lnTo>
                <a:lnTo>
                  <a:pt x="350964" y="6705"/>
                </a:lnTo>
                <a:lnTo>
                  <a:pt x="353199" y="2235"/>
                </a:lnTo>
                <a:lnTo>
                  <a:pt x="350964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6696" y="5634228"/>
            <a:ext cx="1892807" cy="1223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0703" y="5698235"/>
            <a:ext cx="1764792" cy="1159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272" y="1992223"/>
            <a:ext cx="296545" cy="195580"/>
          </a:xfrm>
          <a:custGeom>
            <a:avLst/>
            <a:gdLst/>
            <a:ahLst/>
            <a:cxnLst/>
            <a:rect l="l" t="t" r="r" b="b"/>
            <a:pathLst>
              <a:path w="296545" h="195580">
                <a:moveTo>
                  <a:pt x="7797" y="0"/>
                </a:moveTo>
                <a:lnTo>
                  <a:pt x="0" y="0"/>
                </a:lnTo>
                <a:lnTo>
                  <a:pt x="0" y="3898"/>
                </a:lnTo>
                <a:lnTo>
                  <a:pt x="7797" y="11696"/>
                </a:lnTo>
                <a:lnTo>
                  <a:pt x="15608" y="15595"/>
                </a:lnTo>
                <a:lnTo>
                  <a:pt x="46812" y="35115"/>
                </a:lnTo>
                <a:lnTo>
                  <a:pt x="269214" y="179476"/>
                </a:lnTo>
                <a:lnTo>
                  <a:pt x="296532" y="195084"/>
                </a:lnTo>
                <a:lnTo>
                  <a:pt x="269214" y="175577"/>
                </a:lnTo>
                <a:lnTo>
                  <a:pt x="66332" y="35115"/>
                </a:lnTo>
                <a:lnTo>
                  <a:pt x="19507" y="3898"/>
                </a:lnTo>
                <a:lnTo>
                  <a:pt x="7797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9413" y="1832254"/>
            <a:ext cx="66675" cy="347345"/>
          </a:xfrm>
          <a:custGeom>
            <a:avLst/>
            <a:gdLst/>
            <a:ahLst/>
            <a:cxnLst/>
            <a:rect l="l" t="t" r="r" b="b"/>
            <a:pathLst>
              <a:path w="66675" h="347344">
                <a:moveTo>
                  <a:pt x="62433" y="0"/>
                </a:moveTo>
                <a:lnTo>
                  <a:pt x="42926" y="74129"/>
                </a:lnTo>
                <a:lnTo>
                  <a:pt x="3898" y="316039"/>
                </a:lnTo>
                <a:lnTo>
                  <a:pt x="0" y="347256"/>
                </a:lnTo>
                <a:lnTo>
                  <a:pt x="7797" y="316039"/>
                </a:lnTo>
                <a:lnTo>
                  <a:pt x="54622" y="58521"/>
                </a:lnTo>
                <a:lnTo>
                  <a:pt x="66332" y="19507"/>
                </a:lnTo>
                <a:lnTo>
                  <a:pt x="66332" y="3898"/>
                </a:lnTo>
                <a:lnTo>
                  <a:pt x="62433" y="0"/>
                </a:lnTo>
                <a:close/>
              </a:path>
            </a:pathLst>
          </a:custGeom>
          <a:solidFill>
            <a:srgbClr val="DEF5B9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7452" y="1482852"/>
            <a:ext cx="1336547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7076" y="1522475"/>
            <a:ext cx="1296924" cy="1688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9511" y="6215059"/>
            <a:ext cx="223837" cy="226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9080" y="5902452"/>
            <a:ext cx="1173479" cy="955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8704" y="5942076"/>
            <a:ext cx="1094231" cy="915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0085" y="3048241"/>
            <a:ext cx="208953" cy="19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0" y="2782823"/>
            <a:ext cx="1037842" cy="1085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9916" y="2834639"/>
            <a:ext cx="934211" cy="9814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78" y="586739"/>
                </a:moveTo>
                <a:lnTo>
                  <a:pt x="447852" y="586739"/>
                </a:lnTo>
                <a:lnTo>
                  <a:pt x="451777" y="598169"/>
                </a:lnTo>
                <a:lnTo>
                  <a:pt x="456984" y="608329"/>
                </a:lnTo>
                <a:lnTo>
                  <a:pt x="461657" y="615949"/>
                </a:lnTo>
                <a:lnTo>
                  <a:pt x="464248" y="618489"/>
                </a:lnTo>
                <a:lnTo>
                  <a:pt x="467093" y="621029"/>
                </a:lnTo>
                <a:lnTo>
                  <a:pt x="468122" y="621029"/>
                </a:lnTo>
                <a:lnTo>
                  <a:pt x="468655" y="623569"/>
                </a:lnTo>
                <a:lnTo>
                  <a:pt x="470484" y="628649"/>
                </a:lnTo>
                <a:lnTo>
                  <a:pt x="471322" y="638809"/>
                </a:lnTo>
                <a:lnTo>
                  <a:pt x="471639" y="651509"/>
                </a:lnTo>
                <a:lnTo>
                  <a:pt x="471741" y="683259"/>
                </a:lnTo>
                <a:lnTo>
                  <a:pt x="469696" y="717549"/>
                </a:lnTo>
                <a:lnTo>
                  <a:pt x="463590" y="824229"/>
                </a:lnTo>
                <a:lnTo>
                  <a:pt x="469252" y="867409"/>
                </a:lnTo>
                <a:lnTo>
                  <a:pt x="482600" y="906779"/>
                </a:lnTo>
                <a:lnTo>
                  <a:pt x="504710" y="944879"/>
                </a:lnTo>
                <a:lnTo>
                  <a:pt x="508901" y="960119"/>
                </a:lnTo>
                <a:lnTo>
                  <a:pt x="514108" y="969009"/>
                </a:lnTo>
                <a:lnTo>
                  <a:pt x="519290" y="975359"/>
                </a:lnTo>
                <a:lnTo>
                  <a:pt x="523163" y="977899"/>
                </a:lnTo>
                <a:lnTo>
                  <a:pt x="526008" y="979169"/>
                </a:lnTo>
                <a:lnTo>
                  <a:pt x="530161" y="984249"/>
                </a:lnTo>
                <a:lnTo>
                  <a:pt x="534835" y="991869"/>
                </a:lnTo>
                <a:lnTo>
                  <a:pt x="528993" y="1007109"/>
                </a:lnTo>
                <a:lnTo>
                  <a:pt x="559701" y="1064259"/>
                </a:lnTo>
                <a:lnTo>
                  <a:pt x="561517" y="1066799"/>
                </a:lnTo>
                <a:lnTo>
                  <a:pt x="566166" y="1069339"/>
                </a:lnTo>
                <a:lnTo>
                  <a:pt x="572363" y="1070609"/>
                </a:lnTo>
                <a:lnTo>
                  <a:pt x="575703" y="1070609"/>
                </a:lnTo>
                <a:lnTo>
                  <a:pt x="588340" y="1028699"/>
                </a:lnTo>
                <a:lnTo>
                  <a:pt x="586727" y="1017269"/>
                </a:lnTo>
                <a:lnTo>
                  <a:pt x="584619" y="1007109"/>
                </a:lnTo>
                <a:lnTo>
                  <a:pt x="581228" y="999489"/>
                </a:lnTo>
                <a:lnTo>
                  <a:pt x="579920" y="995679"/>
                </a:lnTo>
                <a:lnTo>
                  <a:pt x="576770" y="985519"/>
                </a:lnTo>
                <a:lnTo>
                  <a:pt x="569226" y="971549"/>
                </a:lnTo>
                <a:lnTo>
                  <a:pt x="563765" y="962659"/>
                </a:lnTo>
                <a:lnTo>
                  <a:pt x="556501" y="952499"/>
                </a:lnTo>
                <a:lnTo>
                  <a:pt x="550760" y="939799"/>
                </a:lnTo>
                <a:lnTo>
                  <a:pt x="548932" y="934719"/>
                </a:lnTo>
                <a:lnTo>
                  <a:pt x="547344" y="927099"/>
                </a:lnTo>
                <a:lnTo>
                  <a:pt x="544957" y="914399"/>
                </a:lnTo>
                <a:lnTo>
                  <a:pt x="546366" y="891539"/>
                </a:lnTo>
                <a:lnTo>
                  <a:pt x="547357" y="882649"/>
                </a:lnTo>
                <a:lnTo>
                  <a:pt x="549363" y="873759"/>
                </a:lnTo>
                <a:lnTo>
                  <a:pt x="552157" y="867409"/>
                </a:lnTo>
                <a:lnTo>
                  <a:pt x="558507" y="850899"/>
                </a:lnTo>
                <a:lnTo>
                  <a:pt x="562825" y="842009"/>
                </a:lnTo>
                <a:lnTo>
                  <a:pt x="567944" y="834389"/>
                </a:lnTo>
                <a:lnTo>
                  <a:pt x="573570" y="829309"/>
                </a:lnTo>
                <a:lnTo>
                  <a:pt x="577176" y="828039"/>
                </a:lnTo>
                <a:lnTo>
                  <a:pt x="579488" y="826769"/>
                </a:lnTo>
                <a:lnTo>
                  <a:pt x="586181" y="826769"/>
                </a:lnTo>
                <a:lnTo>
                  <a:pt x="592086" y="824229"/>
                </a:lnTo>
                <a:lnTo>
                  <a:pt x="598500" y="820419"/>
                </a:lnTo>
                <a:lnTo>
                  <a:pt x="604139" y="815339"/>
                </a:lnTo>
                <a:lnTo>
                  <a:pt x="614883" y="802639"/>
                </a:lnTo>
                <a:lnTo>
                  <a:pt x="616648" y="796289"/>
                </a:lnTo>
                <a:lnTo>
                  <a:pt x="618934" y="791209"/>
                </a:lnTo>
                <a:lnTo>
                  <a:pt x="651294" y="774699"/>
                </a:lnTo>
                <a:lnTo>
                  <a:pt x="657453" y="772159"/>
                </a:lnTo>
                <a:lnTo>
                  <a:pt x="694080" y="737869"/>
                </a:lnTo>
                <a:lnTo>
                  <a:pt x="718337" y="701039"/>
                </a:lnTo>
                <a:lnTo>
                  <a:pt x="727773" y="685799"/>
                </a:lnTo>
                <a:lnTo>
                  <a:pt x="729843" y="685799"/>
                </a:lnTo>
                <a:lnTo>
                  <a:pt x="732409" y="684529"/>
                </a:lnTo>
                <a:lnTo>
                  <a:pt x="732129" y="680719"/>
                </a:lnTo>
                <a:lnTo>
                  <a:pt x="728738" y="671829"/>
                </a:lnTo>
                <a:lnTo>
                  <a:pt x="721969" y="659129"/>
                </a:lnTo>
                <a:lnTo>
                  <a:pt x="710018" y="641349"/>
                </a:lnTo>
                <a:lnTo>
                  <a:pt x="691337" y="614679"/>
                </a:lnTo>
                <a:lnTo>
                  <a:pt x="670077" y="590549"/>
                </a:lnTo>
                <a:lnTo>
                  <a:pt x="666478" y="586739"/>
                </a:lnTo>
                <a:close/>
              </a:path>
              <a:path w="1054734" h="1070610">
                <a:moveTo>
                  <a:pt x="43649" y="0"/>
                </a:moveTo>
                <a:lnTo>
                  <a:pt x="19253" y="10159"/>
                </a:lnTo>
                <a:lnTo>
                  <a:pt x="5689" y="25399"/>
                </a:lnTo>
                <a:lnTo>
                  <a:pt x="127" y="44449"/>
                </a:lnTo>
                <a:lnTo>
                  <a:pt x="0" y="67309"/>
                </a:lnTo>
                <a:lnTo>
                  <a:pt x="5549" y="93979"/>
                </a:lnTo>
                <a:lnTo>
                  <a:pt x="8699" y="102869"/>
                </a:lnTo>
                <a:lnTo>
                  <a:pt x="13119" y="111759"/>
                </a:lnTo>
                <a:lnTo>
                  <a:pt x="14681" y="114299"/>
                </a:lnTo>
                <a:lnTo>
                  <a:pt x="17272" y="116839"/>
                </a:lnTo>
                <a:lnTo>
                  <a:pt x="19088" y="119379"/>
                </a:lnTo>
                <a:lnTo>
                  <a:pt x="20650" y="121919"/>
                </a:lnTo>
                <a:lnTo>
                  <a:pt x="22225" y="128269"/>
                </a:lnTo>
                <a:lnTo>
                  <a:pt x="22529" y="135889"/>
                </a:lnTo>
                <a:lnTo>
                  <a:pt x="24892" y="144779"/>
                </a:lnTo>
                <a:lnTo>
                  <a:pt x="28536" y="151129"/>
                </a:lnTo>
                <a:lnTo>
                  <a:pt x="32156" y="154939"/>
                </a:lnTo>
                <a:lnTo>
                  <a:pt x="34505" y="158749"/>
                </a:lnTo>
                <a:lnTo>
                  <a:pt x="49390" y="195579"/>
                </a:lnTo>
                <a:lnTo>
                  <a:pt x="53809" y="204469"/>
                </a:lnTo>
                <a:lnTo>
                  <a:pt x="59550" y="217169"/>
                </a:lnTo>
                <a:lnTo>
                  <a:pt x="58585" y="229869"/>
                </a:lnTo>
                <a:lnTo>
                  <a:pt x="57353" y="240029"/>
                </a:lnTo>
                <a:lnTo>
                  <a:pt x="56603" y="242569"/>
                </a:lnTo>
                <a:lnTo>
                  <a:pt x="54813" y="245109"/>
                </a:lnTo>
                <a:lnTo>
                  <a:pt x="53276" y="247649"/>
                </a:lnTo>
                <a:lnTo>
                  <a:pt x="52781" y="248919"/>
                </a:lnTo>
                <a:lnTo>
                  <a:pt x="54864" y="253999"/>
                </a:lnTo>
                <a:lnTo>
                  <a:pt x="59791" y="260349"/>
                </a:lnTo>
                <a:lnTo>
                  <a:pt x="61353" y="264159"/>
                </a:lnTo>
                <a:lnTo>
                  <a:pt x="62153" y="269239"/>
                </a:lnTo>
                <a:lnTo>
                  <a:pt x="62272" y="274319"/>
                </a:lnTo>
                <a:lnTo>
                  <a:pt x="62458" y="276859"/>
                </a:lnTo>
                <a:lnTo>
                  <a:pt x="61696" y="279399"/>
                </a:lnTo>
                <a:lnTo>
                  <a:pt x="58635" y="283209"/>
                </a:lnTo>
                <a:lnTo>
                  <a:pt x="56845" y="287019"/>
                </a:lnTo>
                <a:lnTo>
                  <a:pt x="55587" y="292099"/>
                </a:lnTo>
                <a:lnTo>
                  <a:pt x="55359" y="297179"/>
                </a:lnTo>
                <a:lnTo>
                  <a:pt x="56159" y="302259"/>
                </a:lnTo>
                <a:lnTo>
                  <a:pt x="59055" y="313689"/>
                </a:lnTo>
                <a:lnTo>
                  <a:pt x="60363" y="316229"/>
                </a:lnTo>
                <a:lnTo>
                  <a:pt x="62445" y="321309"/>
                </a:lnTo>
                <a:lnTo>
                  <a:pt x="64008" y="323849"/>
                </a:lnTo>
                <a:lnTo>
                  <a:pt x="64312" y="331469"/>
                </a:lnTo>
                <a:lnTo>
                  <a:pt x="64363" y="340359"/>
                </a:lnTo>
                <a:lnTo>
                  <a:pt x="64884" y="342899"/>
                </a:lnTo>
                <a:lnTo>
                  <a:pt x="64655" y="347979"/>
                </a:lnTo>
                <a:lnTo>
                  <a:pt x="68059" y="356869"/>
                </a:lnTo>
                <a:lnTo>
                  <a:pt x="72504" y="369569"/>
                </a:lnTo>
                <a:lnTo>
                  <a:pt x="78244" y="382269"/>
                </a:lnTo>
                <a:lnTo>
                  <a:pt x="81635" y="391159"/>
                </a:lnTo>
                <a:lnTo>
                  <a:pt x="85051" y="403859"/>
                </a:lnTo>
                <a:lnTo>
                  <a:pt x="86360" y="407669"/>
                </a:lnTo>
                <a:lnTo>
                  <a:pt x="131318" y="433069"/>
                </a:lnTo>
                <a:lnTo>
                  <a:pt x="183908" y="447039"/>
                </a:lnTo>
                <a:lnTo>
                  <a:pt x="218478" y="457199"/>
                </a:lnTo>
                <a:lnTo>
                  <a:pt x="239382" y="464819"/>
                </a:lnTo>
                <a:lnTo>
                  <a:pt x="240157" y="466089"/>
                </a:lnTo>
                <a:lnTo>
                  <a:pt x="221640" y="471169"/>
                </a:lnTo>
                <a:lnTo>
                  <a:pt x="204939" y="476249"/>
                </a:lnTo>
                <a:lnTo>
                  <a:pt x="126873" y="514349"/>
                </a:lnTo>
                <a:lnTo>
                  <a:pt x="106375" y="530859"/>
                </a:lnTo>
                <a:lnTo>
                  <a:pt x="107924" y="533399"/>
                </a:lnTo>
                <a:lnTo>
                  <a:pt x="109994" y="534669"/>
                </a:lnTo>
                <a:lnTo>
                  <a:pt x="110871" y="553719"/>
                </a:lnTo>
                <a:lnTo>
                  <a:pt x="115493" y="596899"/>
                </a:lnTo>
                <a:lnTo>
                  <a:pt x="128587" y="637539"/>
                </a:lnTo>
                <a:lnTo>
                  <a:pt x="149313" y="660399"/>
                </a:lnTo>
                <a:lnTo>
                  <a:pt x="154241" y="666749"/>
                </a:lnTo>
                <a:lnTo>
                  <a:pt x="157111" y="673099"/>
                </a:lnTo>
                <a:lnTo>
                  <a:pt x="157911" y="678179"/>
                </a:lnTo>
                <a:lnTo>
                  <a:pt x="157695" y="683259"/>
                </a:lnTo>
                <a:lnTo>
                  <a:pt x="155930" y="690879"/>
                </a:lnTo>
                <a:lnTo>
                  <a:pt x="159626" y="707389"/>
                </a:lnTo>
                <a:lnTo>
                  <a:pt x="178041" y="730249"/>
                </a:lnTo>
                <a:lnTo>
                  <a:pt x="180632" y="732789"/>
                </a:lnTo>
                <a:lnTo>
                  <a:pt x="183235" y="740409"/>
                </a:lnTo>
                <a:lnTo>
                  <a:pt x="184327" y="749299"/>
                </a:lnTo>
                <a:lnTo>
                  <a:pt x="184124" y="759459"/>
                </a:lnTo>
                <a:lnTo>
                  <a:pt x="181902" y="777239"/>
                </a:lnTo>
                <a:lnTo>
                  <a:pt x="181178" y="784859"/>
                </a:lnTo>
                <a:lnTo>
                  <a:pt x="165417" y="821689"/>
                </a:lnTo>
                <a:lnTo>
                  <a:pt x="149567" y="842009"/>
                </a:lnTo>
                <a:lnTo>
                  <a:pt x="144183" y="847089"/>
                </a:lnTo>
                <a:lnTo>
                  <a:pt x="118529" y="862329"/>
                </a:lnTo>
                <a:lnTo>
                  <a:pt x="105435" y="871219"/>
                </a:lnTo>
                <a:lnTo>
                  <a:pt x="97243" y="877569"/>
                </a:lnTo>
                <a:lnTo>
                  <a:pt x="95453" y="880109"/>
                </a:lnTo>
                <a:lnTo>
                  <a:pt x="88531" y="886459"/>
                </a:lnTo>
                <a:lnTo>
                  <a:pt x="66865" y="925829"/>
                </a:lnTo>
                <a:lnTo>
                  <a:pt x="65684" y="944879"/>
                </a:lnTo>
                <a:lnTo>
                  <a:pt x="67246" y="947419"/>
                </a:lnTo>
                <a:lnTo>
                  <a:pt x="70091" y="948689"/>
                </a:lnTo>
                <a:lnTo>
                  <a:pt x="76276" y="949959"/>
                </a:lnTo>
                <a:lnTo>
                  <a:pt x="81940" y="949959"/>
                </a:lnTo>
                <a:lnTo>
                  <a:pt x="84251" y="948689"/>
                </a:lnTo>
                <a:lnTo>
                  <a:pt x="138112" y="911859"/>
                </a:lnTo>
                <a:lnTo>
                  <a:pt x="139827" y="895349"/>
                </a:lnTo>
                <a:lnTo>
                  <a:pt x="147523" y="891539"/>
                </a:lnTo>
                <a:lnTo>
                  <a:pt x="153682" y="887729"/>
                </a:lnTo>
                <a:lnTo>
                  <a:pt x="160375" y="887729"/>
                </a:lnTo>
                <a:lnTo>
                  <a:pt x="165011" y="886459"/>
                </a:lnTo>
                <a:lnTo>
                  <a:pt x="168605" y="885189"/>
                </a:lnTo>
                <a:lnTo>
                  <a:pt x="177838" y="878839"/>
                </a:lnTo>
                <a:lnTo>
                  <a:pt x="188074" y="868679"/>
                </a:lnTo>
                <a:lnTo>
                  <a:pt x="200660" y="861059"/>
                </a:lnTo>
                <a:lnTo>
                  <a:pt x="239877" y="830579"/>
                </a:lnTo>
                <a:lnTo>
                  <a:pt x="269570" y="798829"/>
                </a:lnTo>
                <a:lnTo>
                  <a:pt x="324269" y="681989"/>
                </a:lnTo>
                <a:lnTo>
                  <a:pt x="338772" y="648969"/>
                </a:lnTo>
                <a:lnTo>
                  <a:pt x="353034" y="622299"/>
                </a:lnTo>
                <a:lnTo>
                  <a:pt x="358902" y="612139"/>
                </a:lnTo>
                <a:lnTo>
                  <a:pt x="364261" y="603249"/>
                </a:lnTo>
                <a:lnTo>
                  <a:pt x="368604" y="598169"/>
                </a:lnTo>
                <a:lnTo>
                  <a:pt x="370141" y="596899"/>
                </a:lnTo>
                <a:lnTo>
                  <a:pt x="374523" y="596899"/>
                </a:lnTo>
                <a:lnTo>
                  <a:pt x="378117" y="595629"/>
                </a:lnTo>
                <a:lnTo>
                  <a:pt x="385813" y="590549"/>
                </a:lnTo>
                <a:lnTo>
                  <a:pt x="395046" y="584199"/>
                </a:lnTo>
                <a:lnTo>
                  <a:pt x="403504" y="576579"/>
                </a:lnTo>
                <a:lnTo>
                  <a:pt x="656882" y="576579"/>
                </a:lnTo>
                <a:lnTo>
                  <a:pt x="643420" y="565149"/>
                </a:lnTo>
                <a:lnTo>
                  <a:pt x="644702" y="563879"/>
                </a:lnTo>
                <a:lnTo>
                  <a:pt x="827508" y="563879"/>
                </a:lnTo>
                <a:lnTo>
                  <a:pt x="836739" y="556259"/>
                </a:lnTo>
                <a:lnTo>
                  <a:pt x="846734" y="547369"/>
                </a:lnTo>
                <a:lnTo>
                  <a:pt x="852614" y="541019"/>
                </a:lnTo>
                <a:lnTo>
                  <a:pt x="855941" y="535939"/>
                </a:lnTo>
                <a:lnTo>
                  <a:pt x="857478" y="534669"/>
                </a:lnTo>
                <a:lnTo>
                  <a:pt x="861555" y="527049"/>
                </a:lnTo>
                <a:lnTo>
                  <a:pt x="865378" y="519429"/>
                </a:lnTo>
                <a:lnTo>
                  <a:pt x="866914" y="518159"/>
                </a:lnTo>
                <a:lnTo>
                  <a:pt x="889152" y="490219"/>
                </a:lnTo>
                <a:lnTo>
                  <a:pt x="887844" y="486409"/>
                </a:lnTo>
                <a:lnTo>
                  <a:pt x="887818" y="481329"/>
                </a:lnTo>
                <a:lnTo>
                  <a:pt x="889330" y="474979"/>
                </a:lnTo>
                <a:lnTo>
                  <a:pt x="892403" y="472439"/>
                </a:lnTo>
                <a:lnTo>
                  <a:pt x="895718" y="467359"/>
                </a:lnTo>
                <a:lnTo>
                  <a:pt x="909840" y="458469"/>
                </a:lnTo>
                <a:lnTo>
                  <a:pt x="910336" y="455929"/>
                </a:lnTo>
                <a:lnTo>
                  <a:pt x="909815" y="454659"/>
                </a:lnTo>
                <a:lnTo>
                  <a:pt x="490105" y="454659"/>
                </a:lnTo>
                <a:lnTo>
                  <a:pt x="487260" y="452119"/>
                </a:lnTo>
                <a:lnTo>
                  <a:pt x="485686" y="445769"/>
                </a:lnTo>
                <a:lnTo>
                  <a:pt x="483717" y="439419"/>
                </a:lnTo>
                <a:lnTo>
                  <a:pt x="427189" y="439419"/>
                </a:lnTo>
                <a:lnTo>
                  <a:pt x="418769" y="406399"/>
                </a:lnTo>
                <a:lnTo>
                  <a:pt x="406679" y="361949"/>
                </a:lnTo>
                <a:lnTo>
                  <a:pt x="390436" y="312419"/>
                </a:lnTo>
                <a:lnTo>
                  <a:pt x="369557" y="262889"/>
                </a:lnTo>
                <a:lnTo>
                  <a:pt x="340664" y="207009"/>
                </a:lnTo>
                <a:lnTo>
                  <a:pt x="307949" y="157479"/>
                </a:lnTo>
                <a:lnTo>
                  <a:pt x="271653" y="114299"/>
                </a:lnTo>
                <a:lnTo>
                  <a:pt x="228942" y="73659"/>
                </a:lnTo>
                <a:lnTo>
                  <a:pt x="184226" y="41909"/>
                </a:lnTo>
                <a:lnTo>
                  <a:pt x="147548" y="22859"/>
                </a:lnTo>
                <a:lnTo>
                  <a:pt x="111417" y="8889"/>
                </a:lnTo>
                <a:lnTo>
                  <a:pt x="77139" y="1269"/>
                </a:lnTo>
                <a:lnTo>
                  <a:pt x="43649" y="0"/>
                </a:lnTo>
                <a:close/>
              </a:path>
              <a:path w="1054734" h="1070610">
                <a:moveTo>
                  <a:pt x="399306" y="779779"/>
                </a:moveTo>
                <a:lnTo>
                  <a:pt x="376834" y="779779"/>
                </a:lnTo>
                <a:lnTo>
                  <a:pt x="375373" y="795019"/>
                </a:lnTo>
                <a:lnTo>
                  <a:pt x="395147" y="784859"/>
                </a:lnTo>
                <a:lnTo>
                  <a:pt x="399306" y="779779"/>
                </a:lnTo>
                <a:close/>
              </a:path>
              <a:path w="1054734" h="1070610">
                <a:moveTo>
                  <a:pt x="656882" y="576579"/>
                </a:moveTo>
                <a:lnTo>
                  <a:pt x="403504" y="576579"/>
                </a:lnTo>
                <a:lnTo>
                  <a:pt x="391325" y="608329"/>
                </a:lnTo>
                <a:lnTo>
                  <a:pt x="390613" y="619759"/>
                </a:lnTo>
                <a:lnTo>
                  <a:pt x="381939" y="633729"/>
                </a:lnTo>
                <a:lnTo>
                  <a:pt x="366331" y="697229"/>
                </a:lnTo>
                <a:lnTo>
                  <a:pt x="370992" y="701039"/>
                </a:lnTo>
                <a:lnTo>
                  <a:pt x="369722" y="706119"/>
                </a:lnTo>
                <a:lnTo>
                  <a:pt x="363308" y="709929"/>
                </a:lnTo>
                <a:lnTo>
                  <a:pt x="360311" y="726439"/>
                </a:lnTo>
                <a:lnTo>
                  <a:pt x="354025" y="751839"/>
                </a:lnTo>
                <a:lnTo>
                  <a:pt x="359054" y="775969"/>
                </a:lnTo>
                <a:lnTo>
                  <a:pt x="372275" y="793749"/>
                </a:lnTo>
                <a:lnTo>
                  <a:pt x="376834" y="779779"/>
                </a:lnTo>
                <a:lnTo>
                  <a:pt x="399306" y="779779"/>
                </a:lnTo>
                <a:lnTo>
                  <a:pt x="410743" y="765809"/>
                </a:lnTo>
                <a:lnTo>
                  <a:pt x="417042" y="740409"/>
                </a:lnTo>
                <a:lnTo>
                  <a:pt x="422097" y="723899"/>
                </a:lnTo>
                <a:lnTo>
                  <a:pt x="418198" y="717549"/>
                </a:lnTo>
                <a:lnTo>
                  <a:pt x="419455" y="712469"/>
                </a:lnTo>
                <a:lnTo>
                  <a:pt x="425119" y="712469"/>
                </a:lnTo>
                <a:lnTo>
                  <a:pt x="440728" y="647699"/>
                </a:lnTo>
                <a:lnTo>
                  <a:pt x="439089" y="632459"/>
                </a:lnTo>
                <a:lnTo>
                  <a:pt x="442887" y="621029"/>
                </a:lnTo>
                <a:lnTo>
                  <a:pt x="447852" y="586739"/>
                </a:lnTo>
                <a:lnTo>
                  <a:pt x="666478" y="586739"/>
                </a:lnTo>
                <a:lnTo>
                  <a:pt x="656882" y="576579"/>
                </a:lnTo>
                <a:close/>
              </a:path>
              <a:path w="1054734" h="1070610">
                <a:moveTo>
                  <a:pt x="827508" y="563879"/>
                </a:moveTo>
                <a:lnTo>
                  <a:pt x="644702" y="563879"/>
                </a:lnTo>
                <a:lnTo>
                  <a:pt x="667118" y="566419"/>
                </a:lnTo>
                <a:lnTo>
                  <a:pt x="702691" y="572769"/>
                </a:lnTo>
                <a:lnTo>
                  <a:pt x="755281" y="585469"/>
                </a:lnTo>
                <a:lnTo>
                  <a:pt x="782078" y="588009"/>
                </a:lnTo>
                <a:lnTo>
                  <a:pt x="793394" y="586739"/>
                </a:lnTo>
                <a:lnTo>
                  <a:pt x="807288" y="582929"/>
                </a:lnTo>
                <a:lnTo>
                  <a:pt x="810094" y="580389"/>
                </a:lnTo>
                <a:lnTo>
                  <a:pt x="819061" y="570229"/>
                </a:lnTo>
                <a:lnTo>
                  <a:pt x="825969" y="565149"/>
                </a:lnTo>
                <a:lnTo>
                  <a:pt x="827508" y="563879"/>
                </a:lnTo>
                <a:close/>
              </a:path>
              <a:path w="1054734" h="1070610">
                <a:moveTo>
                  <a:pt x="935796" y="414019"/>
                </a:moveTo>
                <a:lnTo>
                  <a:pt x="526502" y="414019"/>
                </a:lnTo>
                <a:lnTo>
                  <a:pt x="512622" y="429259"/>
                </a:lnTo>
                <a:lnTo>
                  <a:pt x="490105" y="454659"/>
                </a:lnTo>
                <a:lnTo>
                  <a:pt x="909815" y="454659"/>
                </a:lnTo>
                <a:lnTo>
                  <a:pt x="909535" y="450849"/>
                </a:lnTo>
                <a:lnTo>
                  <a:pt x="910285" y="448309"/>
                </a:lnTo>
                <a:lnTo>
                  <a:pt x="913587" y="438149"/>
                </a:lnTo>
                <a:lnTo>
                  <a:pt x="918667" y="426719"/>
                </a:lnTo>
                <a:lnTo>
                  <a:pt x="929436" y="419099"/>
                </a:lnTo>
                <a:lnTo>
                  <a:pt x="935796" y="414019"/>
                </a:lnTo>
                <a:close/>
              </a:path>
              <a:path w="1054734" h="1070610">
                <a:moveTo>
                  <a:pt x="457415" y="408939"/>
                </a:moveTo>
                <a:lnTo>
                  <a:pt x="452005" y="408939"/>
                </a:lnTo>
                <a:lnTo>
                  <a:pt x="447128" y="411479"/>
                </a:lnTo>
                <a:lnTo>
                  <a:pt x="444309" y="414019"/>
                </a:lnTo>
                <a:lnTo>
                  <a:pt x="442010" y="419099"/>
                </a:lnTo>
                <a:lnTo>
                  <a:pt x="442290" y="421639"/>
                </a:lnTo>
                <a:lnTo>
                  <a:pt x="442315" y="426719"/>
                </a:lnTo>
                <a:lnTo>
                  <a:pt x="435140" y="433069"/>
                </a:lnTo>
                <a:lnTo>
                  <a:pt x="430542" y="439419"/>
                </a:lnTo>
                <a:lnTo>
                  <a:pt x="483717" y="439419"/>
                </a:lnTo>
                <a:lnTo>
                  <a:pt x="483323" y="438149"/>
                </a:lnTo>
                <a:lnTo>
                  <a:pt x="486384" y="434339"/>
                </a:lnTo>
                <a:lnTo>
                  <a:pt x="488429" y="430529"/>
                </a:lnTo>
                <a:lnTo>
                  <a:pt x="488657" y="424179"/>
                </a:lnTo>
                <a:lnTo>
                  <a:pt x="487349" y="421639"/>
                </a:lnTo>
                <a:lnTo>
                  <a:pt x="483971" y="416559"/>
                </a:lnTo>
                <a:lnTo>
                  <a:pt x="479069" y="415289"/>
                </a:lnTo>
                <a:lnTo>
                  <a:pt x="477786" y="415289"/>
                </a:lnTo>
                <a:lnTo>
                  <a:pt x="478682" y="414019"/>
                </a:lnTo>
                <a:lnTo>
                  <a:pt x="463880" y="414019"/>
                </a:lnTo>
                <a:lnTo>
                  <a:pt x="464134" y="412749"/>
                </a:lnTo>
                <a:lnTo>
                  <a:pt x="479577" y="412749"/>
                </a:lnTo>
                <a:lnTo>
                  <a:pt x="474421" y="411479"/>
                </a:lnTo>
                <a:lnTo>
                  <a:pt x="461289" y="411479"/>
                </a:lnTo>
                <a:lnTo>
                  <a:pt x="457415" y="408939"/>
                </a:lnTo>
                <a:close/>
              </a:path>
              <a:path w="1054734" h="1070610">
                <a:moveTo>
                  <a:pt x="527659" y="412749"/>
                </a:moveTo>
                <a:lnTo>
                  <a:pt x="479577" y="412749"/>
                </a:lnTo>
                <a:lnTo>
                  <a:pt x="478682" y="414019"/>
                </a:lnTo>
                <a:lnTo>
                  <a:pt x="526502" y="414019"/>
                </a:lnTo>
                <a:lnTo>
                  <a:pt x="527659" y="412749"/>
                </a:lnTo>
                <a:close/>
              </a:path>
              <a:path w="1054734" h="1070610">
                <a:moveTo>
                  <a:pt x="930351" y="213359"/>
                </a:moveTo>
                <a:lnTo>
                  <a:pt x="910780" y="213359"/>
                </a:lnTo>
                <a:lnTo>
                  <a:pt x="888644" y="214629"/>
                </a:lnTo>
                <a:lnTo>
                  <a:pt x="834351" y="222249"/>
                </a:lnTo>
                <a:lnTo>
                  <a:pt x="778052" y="237489"/>
                </a:lnTo>
                <a:lnTo>
                  <a:pt x="751332" y="248919"/>
                </a:lnTo>
                <a:lnTo>
                  <a:pt x="725652" y="259079"/>
                </a:lnTo>
                <a:lnTo>
                  <a:pt x="699211" y="274319"/>
                </a:lnTo>
                <a:lnTo>
                  <a:pt x="673798" y="288289"/>
                </a:lnTo>
                <a:lnTo>
                  <a:pt x="647636" y="306069"/>
                </a:lnTo>
                <a:lnTo>
                  <a:pt x="601992" y="340359"/>
                </a:lnTo>
                <a:lnTo>
                  <a:pt x="561517" y="377189"/>
                </a:lnTo>
                <a:lnTo>
                  <a:pt x="527659" y="412749"/>
                </a:lnTo>
                <a:lnTo>
                  <a:pt x="937387" y="412749"/>
                </a:lnTo>
                <a:lnTo>
                  <a:pt x="940955" y="407669"/>
                </a:lnTo>
                <a:lnTo>
                  <a:pt x="944283" y="402589"/>
                </a:lnTo>
                <a:lnTo>
                  <a:pt x="950417" y="394969"/>
                </a:lnTo>
                <a:lnTo>
                  <a:pt x="963256" y="387349"/>
                </a:lnTo>
                <a:lnTo>
                  <a:pt x="967879" y="386079"/>
                </a:lnTo>
                <a:lnTo>
                  <a:pt x="971727" y="383539"/>
                </a:lnTo>
                <a:lnTo>
                  <a:pt x="975321" y="382269"/>
                </a:lnTo>
                <a:lnTo>
                  <a:pt x="981989" y="378459"/>
                </a:lnTo>
                <a:lnTo>
                  <a:pt x="988910" y="372109"/>
                </a:lnTo>
                <a:lnTo>
                  <a:pt x="992733" y="365759"/>
                </a:lnTo>
                <a:lnTo>
                  <a:pt x="997343" y="359409"/>
                </a:lnTo>
                <a:lnTo>
                  <a:pt x="999909" y="358139"/>
                </a:lnTo>
                <a:lnTo>
                  <a:pt x="1002220" y="358139"/>
                </a:lnTo>
                <a:lnTo>
                  <a:pt x="1005814" y="356869"/>
                </a:lnTo>
                <a:lnTo>
                  <a:pt x="1008380" y="354329"/>
                </a:lnTo>
                <a:lnTo>
                  <a:pt x="1015301" y="349249"/>
                </a:lnTo>
                <a:lnTo>
                  <a:pt x="1023505" y="341629"/>
                </a:lnTo>
                <a:lnTo>
                  <a:pt x="1040638" y="321309"/>
                </a:lnTo>
                <a:lnTo>
                  <a:pt x="1051077" y="300989"/>
                </a:lnTo>
                <a:lnTo>
                  <a:pt x="1054582" y="281939"/>
                </a:lnTo>
                <a:lnTo>
                  <a:pt x="1049578" y="261619"/>
                </a:lnTo>
                <a:lnTo>
                  <a:pt x="1032725" y="241299"/>
                </a:lnTo>
                <a:lnTo>
                  <a:pt x="1002271" y="227329"/>
                </a:lnTo>
                <a:lnTo>
                  <a:pt x="968489" y="218439"/>
                </a:lnTo>
                <a:lnTo>
                  <a:pt x="959205" y="215899"/>
                </a:lnTo>
                <a:lnTo>
                  <a:pt x="946315" y="214629"/>
                </a:lnTo>
                <a:lnTo>
                  <a:pt x="930351" y="213359"/>
                </a:lnTo>
                <a:close/>
              </a:path>
              <a:path w="1054734" h="1070610">
                <a:moveTo>
                  <a:pt x="459981" y="407669"/>
                </a:moveTo>
                <a:lnTo>
                  <a:pt x="461289" y="411479"/>
                </a:lnTo>
                <a:lnTo>
                  <a:pt x="474421" y="411479"/>
                </a:lnTo>
                <a:lnTo>
                  <a:pt x="472169" y="408939"/>
                </a:lnTo>
                <a:lnTo>
                  <a:pt x="465137" y="408939"/>
                </a:lnTo>
                <a:lnTo>
                  <a:pt x="459981" y="407669"/>
                </a:lnTo>
                <a:close/>
              </a:path>
              <a:path w="1054734" h="1070610">
                <a:moveTo>
                  <a:pt x="464604" y="406399"/>
                </a:moveTo>
                <a:lnTo>
                  <a:pt x="465137" y="408939"/>
                </a:lnTo>
                <a:lnTo>
                  <a:pt x="472169" y="408939"/>
                </a:lnTo>
                <a:lnTo>
                  <a:pt x="471043" y="407669"/>
                </a:lnTo>
                <a:lnTo>
                  <a:pt x="467702" y="407669"/>
                </a:lnTo>
                <a:lnTo>
                  <a:pt x="464604" y="406399"/>
                </a:lnTo>
                <a:close/>
              </a:path>
              <a:path w="1054734" h="1070610">
                <a:moveTo>
                  <a:pt x="470014" y="406399"/>
                </a:moveTo>
                <a:lnTo>
                  <a:pt x="467702" y="407669"/>
                </a:lnTo>
                <a:lnTo>
                  <a:pt x="471043" y="407669"/>
                </a:lnTo>
                <a:lnTo>
                  <a:pt x="470014" y="40639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4388" y="5804915"/>
            <a:ext cx="1114044" cy="1053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395" y="5868923"/>
            <a:ext cx="986027" cy="929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37" y="156063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25"/>
                </a:lnTo>
              </a:path>
            </a:pathLst>
          </a:custGeom>
          <a:ln w="14211">
            <a:solidFill>
              <a:srgbClr val="D8F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7346" y="1774812"/>
            <a:ext cx="311785" cy="130175"/>
          </a:xfrm>
          <a:custGeom>
            <a:avLst/>
            <a:gdLst/>
            <a:ahLst/>
            <a:cxnLst/>
            <a:rect l="l" t="t" r="r" b="b"/>
            <a:pathLst>
              <a:path w="311784" h="130175">
                <a:moveTo>
                  <a:pt x="305028" y="0"/>
                </a:moveTo>
                <a:lnTo>
                  <a:pt x="303161" y="368"/>
                </a:lnTo>
                <a:lnTo>
                  <a:pt x="292696" y="1409"/>
                </a:lnTo>
                <a:lnTo>
                  <a:pt x="281825" y="5435"/>
                </a:lnTo>
                <a:lnTo>
                  <a:pt x="278091" y="6146"/>
                </a:lnTo>
                <a:lnTo>
                  <a:pt x="258597" y="15709"/>
                </a:lnTo>
                <a:lnTo>
                  <a:pt x="762" y="127279"/>
                </a:lnTo>
                <a:lnTo>
                  <a:pt x="0" y="128396"/>
                </a:lnTo>
                <a:lnTo>
                  <a:pt x="2235" y="129908"/>
                </a:lnTo>
                <a:lnTo>
                  <a:pt x="13462" y="127749"/>
                </a:lnTo>
                <a:lnTo>
                  <a:pt x="276504" y="18084"/>
                </a:lnTo>
                <a:lnTo>
                  <a:pt x="286613" y="15176"/>
                </a:lnTo>
                <a:lnTo>
                  <a:pt x="294093" y="13741"/>
                </a:lnTo>
                <a:lnTo>
                  <a:pt x="302323" y="11188"/>
                </a:lnTo>
                <a:lnTo>
                  <a:pt x="310210" y="6769"/>
                </a:lnTo>
                <a:lnTo>
                  <a:pt x="311721" y="4533"/>
                </a:lnTo>
                <a:lnTo>
                  <a:pt x="311353" y="2666"/>
                </a:lnTo>
                <a:lnTo>
                  <a:pt x="309130" y="1155"/>
                </a:lnTo>
                <a:lnTo>
                  <a:pt x="305028" y="0"/>
                </a:lnTo>
                <a:close/>
              </a:path>
            </a:pathLst>
          </a:custGeom>
          <a:solidFill>
            <a:srgbClr val="D8F2AB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2531" y="1007363"/>
            <a:ext cx="1668779" cy="1621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6540" y="1071372"/>
            <a:ext cx="1540763" cy="1493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6251" y="3951795"/>
            <a:ext cx="233768" cy="2224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429" y="3746462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892854" y="549909"/>
                </a:moveTo>
                <a:lnTo>
                  <a:pt x="349059" y="549909"/>
                </a:lnTo>
                <a:lnTo>
                  <a:pt x="314896" y="568959"/>
                </a:lnTo>
                <a:lnTo>
                  <a:pt x="301282" y="579119"/>
                </a:lnTo>
                <a:lnTo>
                  <a:pt x="294131" y="582929"/>
                </a:lnTo>
                <a:lnTo>
                  <a:pt x="279095" y="603249"/>
                </a:lnTo>
                <a:lnTo>
                  <a:pt x="267030" y="621029"/>
                </a:lnTo>
                <a:lnTo>
                  <a:pt x="247726" y="669289"/>
                </a:lnTo>
                <a:lnTo>
                  <a:pt x="246291" y="680719"/>
                </a:lnTo>
                <a:lnTo>
                  <a:pt x="244525" y="689609"/>
                </a:lnTo>
                <a:lnTo>
                  <a:pt x="243979" y="695959"/>
                </a:lnTo>
                <a:lnTo>
                  <a:pt x="245173" y="702309"/>
                </a:lnTo>
                <a:lnTo>
                  <a:pt x="248107" y="708659"/>
                </a:lnTo>
                <a:lnTo>
                  <a:pt x="251396" y="716279"/>
                </a:lnTo>
                <a:lnTo>
                  <a:pt x="255155" y="735329"/>
                </a:lnTo>
                <a:lnTo>
                  <a:pt x="269024" y="750569"/>
                </a:lnTo>
                <a:lnTo>
                  <a:pt x="278688" y="772159"/>
                </a:lnTo>
                <a:lnTo>
                  <a:pt x="279907" y="773429"/>
                </a:lnTo>
                <a:lnTo>
                  <a:pt x="282676" y="778509"/>
                </a:lnTo>
                <a:lnTo>
                  <a:pt x="284924" y="781049"/>
                </a:lnTo>
                <a:lnTo>
                  <a:pt x="288048" y="782319"/>
                </a:lnTo>
                <a:lnTo>
                  <a:pt x="292912" y="784859"/>
                </a:lnTo>
                <a:lnTo>
                  <a:pt x="297611" y="784859"/>
                </a:lnTo>
                <a:lnTo>
                  <a:pt x="312724" y="793749"/>
                </a:lnTo>
                <a:lnTo>
                  <a:pt x="317398" y="798829"/>
                </a:lnTo>
                <a:lnTo>
                  <a:pt x="325208" y="806449"/>
                </a:lnTo>
                <a:lnTo>
                  <a:pt x="329196" y="807719"/>
                </a:lnTo>
                <a:lnTo>
                  <a:pt x="335279" y="811529"/>
                </a:lnTo>
                <a:lnTo>
                  <a:pt x="341020" y="812799"/>
                </a:lnTo>
                <a:lnTo>
                  <a:pt x="349897" y="812799"/>
                </a:lnTo>
                <a:lnTo>
                  <a:pt x="352844" y="814069"/>
                </a:lnTo>
                <a:lnTo>
                  <a:pt x="358927" y="816609"/>
                </a:lnTo>
                <a:lnTo>
                  <a:pt x="363270" y="820419"/>
                </a:lnTo>
                <a:lnTo>
                  <a:pt x="365518" y="822959"/>
                </a:lnTo>
                <a:lnTo>
                  <a:pt x="369862" y="826769"/>
                </a:lnTo>
                <a:lnTo>
                  <a:pt x="375069" y="829309"/>
                </a:lnTo>
                <a:lnTo>
                  <a:pt x="378015" y="830579"/>
                </a:lnTo>
                <a:lnTo>
                  <a:pt x="380809" y="831850"/>
                </a:lnTo>
                <a:lnTo>
                  <a:pt x="388111" y="831850"/>
                </a:lnTo>
                <a:lnTo>
                  <a:pt x="405320" y="836929"/>
                </a:lnTo>
                <a:lnTo>
                  <a:pt x="418350" y="843279"/>
                </a:lnTo>
                <a:lnTo>
                  <a:pt x="432422" y="849629"/>
                </a:lnTo>
                <a:lnTo>
                  <a:pt x="440423" y="849629"/>
                </a:lnTo>
                <a:lnTo>
                  <a:pt x="446176" y="847089"/>
                </a:lnTo>
                <a:lnTo>
                  <a:pt x="449491" y="844549"/>
                </a:lnTo>
                <a:lnTo>
                  <a:pt x="452627" y="843279"/>
                </a:lnTo>
                <a:lnTo>
                  <a:pt x="454736" y="839469"/>
                </a:lnTo>
                <a:lnTo>
                  <a:pt x="459612" y="836929"/>
                </a:lnTo>
                <a:lnTo>
                  <a:pt x="466051" y="836929"/>
                </a:lnTo>
                <a:lnTo>
                  <a:pt x="472846" y="835660"/>
                </a:lnTo>
                <a:lnTo>
                  <a:pt x="497319" y="802639"/>
                </a:lnTo>
                <a:lnTo>
                  <a:pt x="513626" y="767079"/>
                </a:lnTo>
                <a:lnTo>
                  <a:pt x="518921" y="742949"/>
                </a:lnTo>
                <a:lnTo>
                  <a:pt x="524763" y="717549"/>
                </a:lnTo>
                <a:lnTo>
                  <a:pt x="530771" y="688339"/>
                </a:lnTo>
                <a:lnTo>
                  <a:pt x="533184" y="645159"/>
                </a:lnTo>
                <a:lnTo>
                  <a:pt x="536790" y="608329"/>
                </a:lnTo>
                <a:lnTo>
                  <a:pt x="540219" y="575309"/>
                </a:lnTo>
                <a:lnTo>
                  <a:pt x="582178" y="575309"/>
                </a:lnTo>
                <a:lnTo>
                  <a:pt x="580262" y="567689"/>
                </a:lnTo>
                <a:lnTo>
                  <a:pt x="579412" y="562609"/>
                </a:lnTo>
                <a:lnTo>
                  <a:pt x="900858" y="562609"/>
                </a:lnTo>
                <a:lnTo>
                  <a:pt x="900125" y="561339"/>
                </a:lnTo>
                <a:lnTo>
                  <a:pt x="894930" y="553719"/>
                </a:lnTo>
                <a:lnTo>
                  <a:pt x="892854" y="549909"/>
                </a:lnTo>
                <a:close/>
              </a:path>
              <a:path w="951865" h="849629">
                <a:moveTo>
                  <a:pt x="582178" y="575309"/>
                </a:moveTo>
                <a:lnTo>
                  <a:pt x="540219" y="575309"/>
                </a:lnTo>
                <a:lnTo>
                  <a:pt x="542937" y="593089"/>
                </a:lnTo>
                <a:lnTo>
                  <a:pt x="545782" y="626109"/>
                </a:lnTo>
                <a:lnTo>
                  <a:pt x="548703" y="636269"/>
                </a:lnTo>
                <a:lnTo>
                  <a:pt x="547255" y="652779"/>
                </a:lnTo>
                <a:lnTo>
                  <a:pt x="559231" y="713739"/>
                </a:lnTo>
                <a:lnTo>
                  <a:pt x="564095" y="715009"/>
                </a:lnTo>
                <a:lnTo>
                  <a:pt x="564946" y="718819"/>
                </a:lnTo>
                <a:lnTo>
                  <a:pt x="561619" y="725169"/>
                </a:lnTo>
                <a:lnTo>
                  <a:pt x="565569" y="740409"/>
                </a:lnTo>
                <a:lnTo>
                  <a:pt x="570522" y="765809"/>
                </a:lnTo>
                <a:lnTo>
                  <a:pt x="584034" y="784859"/>
                </a:lnTo>
                <a:lnTo>
                  <a:pt x="602272" y="793749"/>
                </a:lnTo>
                <a:lnTo>
                  <a:pt x="601281" y="779779"/>
                </a:lnTo>
                <a:lnTo>
                  <a:pt x="616841" y="779779"/>
                </a:lnTo>
                <a:lnTo>
                  <a:pt x="618858" y="777239"/>
                </a:lnTo>
                <a:lnTo>
                  <a:pt x="624509" y="755649"/>
                </a:lnTo>
                <a:lnTo>
                  <a:pt x="619544" y="730249"/>
                </a:lnTo>
                <a:lnTo>
                  <a:pt x="618210" y="713739"/>
                </a:lnTo>
                <a:lnTo>
                  <a:pt x="611962" y="709929"/>
                </a:lnTo>
                <a:lnTo>
                  <a:pt x="611111" y="706119"/>
                </a:lnTo>
                <a:lnTo>
                  <a:pt x="615822" y="702309"/>
                </a:lnTo>
                <a:lnTo>
                  <a:pt x="603846" y="641349"/>
                </a:lnTo>
                <a:lnTo>
                  <a:pt x="595718" y="627379"/>
                </a:lnTo>
                <a:lnTo>
                  <a:pt x="594537" y="617219"/>
                </a:lnTo>
                <a:lnTo>
                  <a:pt x="584733" y="585469"/>
                </a:lnTo>
                <a:lnTo>
                  <a:pt x="582178" y="575309"/>
                </a:lnTo>
                <a:close/>
              </a:path>
              <a:path w="951865" h="849629">
                <a:moveTo>
                  <a:pt x="616841" y="779779"/>
                </a:moveTo>
                <a:lnTo>
                  <a:pt x="601281" y="779779"/>
                </a:lnTo>
                <a:lnTo>
                  <a:pt x="605751" y="793749"/>
                </a:lnTo>
                <a:lnTo>
                  <a:pt x="616841" y="779779"/>
                </a:lnTo>
                <a:close/>
              </a:path>
              <a:path w="951865" h="849629">
                <a:moveTo>
                  <a:pt x="788837" y="778509"/>
                </a:moveTo>
                <a:lnTo>
                  <a:pt x="756500" y="778509"/>
                </a:lnTo>
                <a:lnTo>
                  <a:pt x="762063" y="779779"/>
                </a:lnTo>
                <a:lnTo>
                  <a:pt x="765187" y="781049"/>
                </a:lnTo>
                <a:lnTo>
                  <a:pt x="769023" y="782319"/>
                </a:lnTo>
                <a:lnTo>
                  <a:pt x="772667" y="782319"/>
                </a:lnTo>
                <a:lnTo>
                  <a:pt x="779106" y="783589"/>
                </a:lnTo>
                <a:lnTo>
                  <a:pt x="784161" y="781049"/>
                </a:lnTo>
                <a:lnTo>
                  <a:pt x="786777" y="781049"/>
                </a:lnTo>
                <a:lnTo>
                  <a:pt x="788837" y="778509"/>
                </a:lnTo>
                <a:close/>
              </a:path>
              <a:path w="951865" h="849629">
                <a:moveTo>
                  <a:pt x="900858" y="562609"/>
                </a:moveTo>
                <a:lnTo>
                  <a:pt x="579412" y="562609"/>
                </a:lnTo>
                <a:lnTo>
                  <a:pt x="587197" y="575309"/>
                </a:lnTo>
                <a:lnTo>
                  <a:pt x="595845" y="591819"/>
                </a:lnTo>
                <a:lnTo>
                  <a:pt x="613473" y="626109"/>
                </a:lnTo>
                <a:lnTo>
                  <a:pt x="634377" y="668019"/>
                </a:lnTo>
                <a:lnTo>
                  <a:pt x="651001" y="692149"/>
                </a:lnTo>
                <a:lnTo>
                  <a:pt x="679919" y="734059"/>
                </a:lnTo>
                <a:lnTo>
                  <a:pt x="731799" y="777239"/>
                </a:lnTo>
                <a:lnTo>
                  <a:pt x="743610" y="782319"/>
                </a:lnTo>
                <a:lnTo>
                  <a:pt x="750747" y="781049"/>
                </a:lnTo>
                <a:lnTo>
                  <a:pt x="751624" y="781049"/>
                </a:lnTo>
                <a:lnTo>
                  <a:pt x="754760" y="778509"/>
                </a:lnTo>
                <a:lnTo>
                  <a:pt x="788837" y="778509"/>
                </a:lnTo>
                <a:lnTo>
                  <a:pt x="797077" y="768349"/>
                </a:lnTo>
                <a:lnTo>
                  <a:pt x="806691" y="758189"/>
                </a:lnTo>
                <a:lnTo>
                  <a:pt x="820826" y="746759"/>
                </a:lnTo>
                <a:lnTo>
                  <a:pt x="827443" y="744219"/>
                </a:lnTo>
                <a:lnTo>
                  <a:pt x="829881" y="742949"/>
                </a:lnTo>
                <a:lnTo>
                  <a:pt x="832154" y="740409"/>
                </a:lnTo>
                <a:lnTo>
                  <a:pt x="835659" y="735329"/>
                </a:lnTo>
                <a:lnTo>
                  <a:pt x="838276" y="730249"/>
                </a:lnTo>
                <a:lnTo>
                  <a:pt x="839508" y="726439"/>
                </a:lnTo>
                <a:lnTo>
                  <a:pt x="842136" y="721359"/>
                </a:lnTo>
                <a:lnTo>
                  <a:pt x="846505" y="716279"/>
                </a:lnTo>
                <a:lnTo>
                  <a:pt x="848779" y="713739"/>
                </a:lnTo>
                <a:lnTo>
                  <a:pt x="853998" y="713739"/>
                </a:lnTo>
                <a:lnTo>
                  <a:pt x="856437" y="712469"/>
                </a:lnTo>
                <a:lnTo>
                  <a:pt x="862025" y="707389"/>
                </a:lnTo>
                <a:lnTo>
                  <a:pt x="866393" y="702309"/>
                </a:lnTo>
                <a:lnTo>
                  <a:pt x="869365" y="699769"/>
                </a:lnTo>
                <a:lnTo>
                  <a:pt x="873747" y="689609"/>
                </a:lnTo>
                <a:lnTo>
                  <a:pt x="876033" y="683259"/>
                </a:lnTo>
                <a:lnTo>
                  <a:pt x="875855" y="681989"/>
                </a:lnTo>
                <a:lnTo>
                  <a:pt x="876223" y="679449"/>
                </a:lnTo>
                <a:lnTo>
                  <a:pt x="879017" y="674369"/>
                </a:lnTo>
                <a:lnTo>
                  <a:pt x="882154" y="671829"/>
                </a:lnTo>
                <a:lnTo>
                  <a:pt x="887044" y="669289"/>
                </a:lnTo>
                <a:lnTo>
                  <a:pt x="891057" y="666749"/>
                </a:lnTo>
                <a:lnTo>
                  <a:pt x="894892" y="664209"/>
                </a:lnTo>
                <a:lnTo>
                  <a:pt x="896988" y="660399"/>
                </a:lnTo>
                <a:lnTo>
                  <a:pt x="898220" y="657859"/>
                </a:lnTo>
                <a:lnTo>
                  <a:pt x="898931" y="651509"/>
                </a:lnTo>
                <a:lnTo>
                  <a:pt x="898588" y="650239"/>
                </a:lnTo>
                <a:lnTo>
                  <a:pt x="900239" y="626109"/>
                </a:lnTo>
                <a:lnTo>
                  <a:pt x="907275" y="607059"/>
                </a:lnTo>
                <a:lnTo>
                  <a:pt x="903503" y="588009"/>
                </a:lnTo>
                <a:lnTo>
                  <a:pt x="903706" y="579119"/>
                </a:lnTo>
                <a:lnTo>
                  <a:pt x="904252" y="572769"/>
                </a:lnTo>
                <a:lnTo>
                  <a:pt x="903058" y="566419"/>
                </a:lnTo>
                <a:lnTo>
                  <a:pt x="900858" y="562609"/>
                </a:lnTo>
                <a:close/>
              </a:path>
              <a:path w="951865" h="849629">
                <a:moveTo>
                  <a:pt x="50393" y="166369"/>
                </a:moveTo>
                <a:lnTo>
                  <a:pt x="46050" y="167639"/>
                </a:lnTo>
                <a:lnTo>
                  <a:pt x="35763" y="170179"/>
                </a:lnTo>
                <a:lnTo>
                  <a:pt x="29844" y="172719"/>
                </a:lnTo>
                <a:lnTo>
                  <a:pt x="23050" y="175259"/>
                </a:lnTo>
                <a:lnTo>
                  <a:pt x="10147" y="182879"/>
                </a:lnTo>
                <a:lnTo>
                  <a:pt x="5778" y="187959"/>
                </a:lnTo>
                <a:lnTo>
                  <a:pt x="2108" y="191769"/>
                </a:lnTo>
                <a:lnTo>
                  <a:pt x="0" y="200659"/>
                </a:lnTo>
                <a:lnTo>
                  <a:pt x="1015" y="205739"/>
                </a:lnTo>
                <a:lnTo>
                  <a:pt x="2400" y="208279"/>
                </a:lnTo>
                <a:lnTo>
                  <a:pt x="4419" y="227329"/>
                </a:lnTo>
                <a:lnTo>
                  <a:pt x="19227" y="274319"/>
                </a:lnTo>
                <a:lnTo>
                  <a:pt x="58572" y="369569"/>
                </a:lnTo>
                <a:lnTo>
                  <a:pt x="76009" y="407669"/>
                </a:lnTo>
                <a:lnTo>
                  <a:pt x="100342" y="467359"/>
                </a:lnTo>
                <a:lnTo>
                  <a:pt x="130975" y="516889"/>
                </a:lnTo>
                <a:lnTo>
                  <a:pt x="177634" y="556259"/>
                </a:lnTo>
                <a:lnTo>
                  <a:pt x="198843" y="563879"/>
                </a:lnTo>
                <a:lnTo>
                  <a:pt x="227558" y="562609"/>
                </a:lnTo>
                <a:lnTo>
                  <a:pt x="255231" y="560069"/>
                </a:lnTo>
                <a:lnTo>
                  <a:pt x="349059" y="549909"/>
                </a:lnTo>
                <a:lnTo>
                  <a:pt x="892854" y="549909"/>
                </a:lnTo>
                <a:lnTo>
                  <a:pt x="852982" y="505459"/>
                </a:lnTo>
                <a:lnTo>
                  <a:pt x="813917" y="481329"/>
                </a:lnTo>
                <a:lnTo>
                  <a:pt x="805395" y="480059"/>
                </a:lnTo>
                <a:lnTo>
                  <a:pt x="789393" y="476249"/>
                </a:lnTo>
                <a:lnTo>
                  <a:pt x="750430" y="471169"/>
                </a:lnTo>
                <a:lnTo>
                  <a:pt x="773118" y="464819"/>
                </a:lnTo>
                <a:lnTo>
                  <a:pt x="511365" y="464819"/>
                </a:lnTo>
                <a:lnTo>
                  <a:pt x="470814" y="415289"/>
                </a:lnTo>
                <a:lnTo>
                  <a:pt x="416026" y="356869"/>
                </a:lnTo>
                <a:lnTo>
                  <a:pt x="326682" y="279399"/>
                </a:lnTo>
                <a:lnTo>
                  <a:pt x="262801" y="234949"/>
                </a:lnTo>
                <a:lnTo>
                  <a:pt x="184124" y="194309"/>
                </a:lnTo>
                <a:lnTo>
                  <a:pt x="112153" y="172719"/>
                </a:lnTo>
                <a:lnTo>
                  <a:pt x="50393" y="166369"/>
                </a:lnTo>
                <a:close/>
              </a:path>
              <a:path w="951865" h="849629">
                <a:moveTo>
                  <a:pt x="530631" y="429259"/>
                </a:moveTo>
                <a:lnTo>
                  <a:pt x="522452" y="429259"/>
                </a:lnTo>
                <a:lnTo>
                  <a:pt x="518261" y="430529"/>
                </a:lnTo>
                <a:lnTo>
                  <a:pt x="515302" y="434339"/>
                </a:lnTo>
                <a:lnTo>
                  <a:pt x="513372" y="438149"/>
                </a:lnTo>
                <a:lnTo>
                  <a:pt x="513359" y="443229"/>
                </a:lnTo>
                <a:lnTo>
                  <a:pt x="516458" y="449579"/>
                </a:lnTo>
                <a:lnTo>
                  <a:pt x="512775" y="458469"/>
                </a:lnTo>
                <a:lnTo>
                  <a:pt x="511721" y="462279"/>
                </a:lnTo>
                <a:lnTo>
                  <a:pt x="511365" y="464819"/>
                </a:lnTo>
                <a:lnTo>
                  <a:pt x="773118" y="464819"/>
                </a:lnTo>
                <a:lnTo>
                  <a:pt x="795807" y="458469"/>
                </a:lnTo>
                <a:lnTo>
                  <a:pt x="566204" y="458469"/>
                </a:lnTo>
                <a:lnTo>
                  <a:pt x="564997" y="452119"/>
                </a:lnTo>
                <a:lnTo>
                  <a:pt x="562571" y="449579"/>
                </a:lnTo>
                <a:lnTo>
                  <a:pt x="555980" y="443229"/>
                </a:lnTo>
                <a:lnTo>
                  <a:pt x="557745" y="438149"/>
                </a:lnTo>
                <a:lnTo>
                  <a:pt x="557758" y="434339"/>
                </a:lnTo>
                <a:lnTo>
                  <a:pt x="556031" y="430529"/>
                </a:lnTo>
                <a:lnTo>
                  <a:pt x="530796" y="430529"/>
                </a:lnTo>
                <a:lnTo>
                  <a:pt x="530631" y="429259"/>
                </a:lnTo>
                <a:close/>
              </a:path>
              <a:path w="951865" h="849629">
                <a:moveTo>
                  <a:pt x="910247" y="0"/>
                </a:moveTo>
                <a:lnTo>
                  <a:pt x="903109" y="1269"/>
                </a:lnTo>
                <a:lnTo>
                  <a:pt x="896835" y="1269"/>
                </a:lnTo>
                <a:lnTo>
                  <a:pt x="886218" y="2539"/>
                </a:lnTo>
                <a:lnTo>
                  <a:pt x="826947" y="31749"/>
                </a:lnTo>
                <a:lnTo>
                  <a:pt x="767448" y="78739"/>
                </a:lnTo>
                <a:lnTo>
                  <a:pt x="711187" y="147319"/>
                </a:lnTo>
                <a:lnTo>
                  <a:pt x="668845" y="212089"/>
                </a:lnTo>
                <a:lnTo>
                  <a:pt x="615403" y="317499"/>
                </a:lnTo>
                <a:lnTo>
                  <a:pt x="586612" y="392429"/>
                </a:lnTo>
                <a:lnTo>
                  <a:pt x="571131" y="441959"/>
                </a:lnTo>
                <a:lnTo>
                  <a:pt x="566204" y="458469"/>
                </a:lnTo>
                <a:lnTo>
                  <a:pt x="795807" y="458469"/>
                </a:lnTo>
                <a:lnTo>
                  <a:pt x="841184" y="445769"/>
                </a:lnTo>
                <a:lnTo>
                  <a:pt x="894499" y="426719"/>
                </a:lnTo>
                <a:lnTo>
                  <a:pt x="927163" y="389889"/>
                </a:lnTo>
                <a:lnTo>
                  <a:pt x="947229" y="322579"/>
                </a:lnTo>
                <a:lnTo>
                  <a:pt x="949326" y="234949"/>
                </a:lnTo>
                <a:lnTo>
                  <a:pt x="950988" y="194309"/>
                </a:lnTo>
                <a:lnTo>
                  <a:pt x="951687" y="91439"/>
                </a:lnTo>
                <a:lnTo>
                  <a:pt x="946467" y="41909"/>
                </a:lnTo>
                <a:lnTo>
                  <a:pt x="941831" y="22859"/>
                </a:lnTo>
                <a:lnTo>
                  <a:pt x="942187" y="20319"/>
                </a:lnTo>
                <a:lnTo>
                  <a:pt x="941158" y="15239"/>
                </a:lnTo>
                <a:lnTo>
                  <a:pt x="936307" y="8889"/>
                </a:lnTo>
                <a:lnTo>
                  <a:pt x="931278" y="6349"/>
                </a:lnTo>
                <a:lnTo>
                  <a:pt x="925194" y="2539"/>
                </a:lnTo>
                <a:lnTo>
                  <a:pt x="910247" y="0"/>
                </a:lnTo>
                <a:close/>
              </a:path>
              <a:path w="951865" h="849629">
                <a:moveTo>
                  <a:pt x="543699" y="422909"/>
                </a:moveTo>
                <a:lnTo>
                  <a:pt x="537603" y="424179"/>
                </a:lnTo>
                <a:lnTo>
                  <a:pt x="528561" y="424179"/>
                </a:lnTo>
                <a:lnTo>
                  <a:pt x="528904" y="425449"/>
                </a:lnTo>
                <a:lnTo>
                  <a:pt x="524548" y="426719"/>
                </a:lnTo>
                <a:lnTo>
                  <a:pt x="526973" y="429259"/>
                </a:lnTo>
                <a:lnTo>
                  <a:pt x="530631" y="429259"/>
                </a:lnTo>
                <a:lnTo>
                  <a:pt x="530796" y="430529"/>
                </a:lnTo>
                <a:lnTo>
                  <a:pt x="556031" y="430529"/>
                </a:lnTo>
                <a:lnTo>
                  <a:pt x="552742" y="426719"/>
                </a:lnTo>
                <a:lnTo>
                  <a:pt x="548741" y="425449"/>
                </a:lnTo>
                <a:lnTo>
                  <a:pt x="542480" y="425449"/>
                </a:lnTo>
                <a:lnTo>
                  <a:pt x="543699" y="422909"/>
                </a:lnTo>
                <a:close/>
              </a:path>
              <a:path w="951865" h="849629">
                <a:moveTo>
                  <a:pt x="532739" y="421639"/>
                </a:moveTo>
                <a:lnTo>
                  <a:pt x="531342" y="424179"/>
                </a:lnTo>
                <a:lnTo>
                  <a:pt x="537603" y="424179"/>
                </a:lnTo>
                <a:lnTo>
                  <a:pt x="535609" y="422909"/>
                </a:lnTo>
                <a:lnTo>
                  <a:pt x="533780" y="422909"/>
                </a:lnTo>
                <a:lnTo>
                  <a:pt x="532739" y="421639"/>
                </a:lnTo>
                <a:close/>
              </a:path>
              <a:path w="951865" h="849629">
                <a:moveTo>
                  <a:pt x="533615" y="421639"/>
                </a:moveTo>
                <a:lnTo>
                  <a:pt x="533780" y="422909"/>
                </a:lnTo>
                <a:lnTo>
                  <a:pt x="535609" y="422909"/>
                </a:lnTo>
                <a:lnTo>
                  <a:pt x="533615" y="42163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04" y="1443850"/>
            <a:ext cx="356870" cy="193040"/>
          </a:xfrm>
          <a:custGeom>
            <a:avLst/>
            <a:gdLst/>
            <a:ahLst/>
            <a:cxnLst/>
            <a:rect l="l" t="t" r="r" b="b"/>
            <a:pathLst>
              <a:path w="356870" h="193039">
                <a:moveTo>
                  <a:pt x="9080" y="0"/>
                </a:moveTo>
                <a:lnTo>
                  <a:pt x="4546" y="0"/>
                </a:lnTo>
                <a:lnTo>
                  <a:pt x="0" y="4533"/>
                </a:lnTo>
                <a:lnTo>
                  <a:pt x="9080" y="13614"/>
                </a:lnTo>
                <a:lnTo>
                  <a:pt x="18160" y="15887"/>
                </a:lnTo>
                <a:lnTo>
                  <a:pt x="31775" y="20421"/>
                </a:lnTo>
                <a:lnTo>
                  <a:pt x="45402" y="27228"/>
                </a:lnTo>
                <a:lnTo>
                  <a:pt x="338175" y="183832"/>
                </a:lnTo>
                <a:lnTo>
                  <a:pt x="349529" y="190639"/>
                </a:lnTo>
                <a:lnTo>
                  <a:pt x="356336" y="192912"/>
                </a:lnTo>
                <a:lnTo>
                  <a:pt x="356336" y="188379"/>
                </a:lnTo>
                <a:lnTo>
                  <a:pt x="65824" y="24955"/>
                </a:lnTo>
                <a:lnTo>
                  <a:pt x="38582" y="9067"/>
                </a:lnTo>
                <a:lnTo>
                  <a:pt x="24968" y="2260"/>
                </a:lnTo>
                <a:lnTo>
                  <a:pt x="9080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324" y="1225956"/>
            <a:ext cx="43180" cy="401955"/>
          </a:xfrm>
          <a:custGeom>
            <a:avLst/>
            <a:gdLst/>
            <a:ahLst/>
            <a:cxnLst/>
            <a:rect l="l" t="t" r="r" b="b"/>
            <a:pathLst>
              <a:path w="43179" h="401955">
                <a:moveTo>
                  <a:pt x="40855" y="0"/>
                </a:moveTo>
                <a:lnTo>
                  <a:pt x="36322" y="0"/>
                </a:lnTo>
                <a:lnTo>
                  <a:pt x="31775" y="4533"/>
                </a:lnTo>
                <a:lnTo>
                  <a:pt x="27241" y="18160"/>
                </a:lnTo>
                <a:lnTo>
                  <a:pt x="24968" y="34048"/>
                </a:lnTo>
                <a:lnTo>
                  <a:pt x="22694" y="65824"/>
                </a:lnTo>
                <a:lnTo>
                  <a:pt x="0" y="379031"/>
                </a:lnTo>
                <a:lnTo>
                  <a:pt x="0" y="401726"/>
                </a:lnTo>
                <a:lnTo>
                  <a:pt x="2273" y="399453"/>
                </a:lnTo>
                <a:lnTo>
                  <a:pt x="4546" y="392645"/>
                </a:lnTo>
                <a:lnTo>
                  <a:pt x="6807" y="381292"/>
                </a:lnTo>
                <a:lnTo>
                  <a:pt x="36322" y="49936"/>
                </a:lnTo>
                <a:lnTo>
                  <a:pt x="38582" y="34048"/>
                </a:lnTo>
                <a:lnTo>
                  <a:pt x="43129" y="11353"/>
                </a:lnTo>
                <a:lnTo>
                  <a:pt x="43129" y="2273"/>
                </a:lnTo>
                <a:lnTo>
                  <a:pt x="40855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3" y="685787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373" y="1501470"/>
                </a:moveTo>
                <a:lnTo>
                  <a:pt x="650506" y="1501470"/>
                </a:lnTo>
                <a:lnTo>
                  <a:pt x="674103" y="1505394"/>
                </a:lnTo>
                <a:lnTo>
                  <a:pt x="699643" y="1509318"/>
                </a:lnTo>
                <a:lnTo>
                  <a:pt x="709472" y="1505394"/>
                </a:lnTo>
                <a:lnTo>
                  <a:pt x="714373" y="1501470"/>
                </a:lnTo>
                <a:close/>
              </a:path>
              <a:path w="1313180" h="1509395">
                <a:moveTo>
                  <a:pt x="722570" y="1491640"/>
                </a:moveTo>
                <a:lnTo>
                  <a:pt x="560108" y="1491640"/>
                </a:lnTo>
                <a:lnTo>
                  <a:pt x="571906" y="1493608"/>
                </a:lnTo>
                <a:lnTo>
                  <a:pt x="583692" y="1499501"/>
                </a:lnTo>
                <a:lnTo>
                  <a:pt x="593521" y="1503438"/>
                </a:lnTo>
                <a:lnTo>
                  <a:pt x="601383" y="1505394"/>
                </a:lnTo>
                <a:lnTo>
                  <a:pt x="611212" y="1505394"/>
                </a:lnTo>
                <a:lnTo>
                  <a:pt x="622998" y="1503438"/>
                </a:lnTo>
                <a:lnTo>
                  <a:pt x="636752" y="1501470"/>
                </a:lnTo>
                <a:lnTo>
                  <a:pt x="714373" y="1501470"/>
                </a:lnTo>
                <a:lnTo>
                  <a:pt x="719289" y="1497533"/>
                </a:lnTo>
                <a:lnTo>
                  <a:pt x="721258" y="1493608"/>
                </a:lnTo>
                <a:lnTo>
                  <a:pt x="722570" y="1491640"/>
                </a:lnTo>
                <a:close/>
              </a:path>
              <a:path w="1313180" h="1509395">
                <a:moveTo>
                  <a:pt x="740918" y="1473949"/>
                </a:moveTo>
                <a:lnTo>
                  <a:pt x="479539" y="1473949"/>
                </a:lnTo>
                <a:lnTo>
                  <a:pt x="487387" y="1475905"/>
                </a:lnTo>
                <a:lnTo>
                  <a:pt x="491324" y="1479842"/>
                </a:lnTo>
                <a:lnTo>
                  <a:pt x="501154" y="1485734"/>
                </a:lnTo>
                <a:lnTo>
                  <a:pt x="514908" y="1493608"/>
                </a:lnTo>
                <a:lnTo>
                  <a:pt x="532599" y="1495564"/>
                </a:lnTo>
                <a:lnTo>
                  <a:pt x="548309" y="1495564"/>
                </a:lnTo>
                <a:lnTo>
                  <a:pt x="556171" y="1491640"/>
                </a:lnTo>
                <a:lnTo>
                  <a:pt x="722570" y="1491640"/>
                </a:lnTo>
                <a:lnTo>
                  <a:pt x="725195" y="1487703"/>
                </a:lnTo>
                <a:lnTo>
                  <a:pt x="727163" y="1483779"/>
                </a:lnTo>
                <a:lnTo>
                  <a:pt x="731088" y="1479842"/>
                </a:lnTo>
                <a:lnTo>
                  <a:pt x="736993" y="1475905"/>
                </a:lnTo>
                <a:lnTo>
                  <a:pt x="740918" y="1473949"/>
                </a:lnTo>
                <a:close/>
              </a:path>
              <a:path w="1313180" h="1509395">
                <a:moveTo>
                  <a:pt x="742886" y="1094651"/>
                </a:moveTo>
                <a:lnTo>
                  <a:pt x="432371" y="1094651"/>
                </a:lnTo>
                <a:lnTo>
                  <a:pt x="389128" y="1139863"/>
                </a:lnTo>
                <a:lnTo>
                  <a:pt x="373405" y="1159510"/>
                </a:lnTo>
                <a:lnTo>
                  <a:pt x="365544" y="1171295"/>
                </a:lnTo>
                <a:lnTo>
                  <a:pt x="341960" y="1238123"/>
                </a:lnTo>
                <a:lnTo>
                  <a:pt x="334098" y="1322616"/>
                </a:lnTo>
                <a:lnTo>
                  <a:pt x="338035" y="1340319"/>
                </a:lnTo>
                <a:lnTo>
                  <a:pt x="340004" y="1354061"/>
                </a:lnTo>
                <a:lnTo>
                  <a:pt x="341960" y="1365859"/>
                </a:lnTo>
                <a:lnTo>
                  <a:pt x="353745" y="1381582"/>
                </a:lnTo>
                <a:lnTo>
                  <a:pt x="361619" y="1391412"/>
                </a:lnTo>
                <a:lnTo>
                  <a:pt x="375373" y="1418920"/>
                </a:lnTo>
                <a:lnTo>
                  <a:pt x="404850" y="1434642"/>
                </a:lnTo>
                <a:lnTo>
                  <a:pt x="430403" y="1462163"/>
                </a:lnTo>
                <a:lnTo>
                  <a:pt x="432371" y="1466088"/>
                </a:lnTo>
                <a:lnTo>
                  <a:pt x="438264" y="1470025"/>
                </a:lnTo>
                <a:lnTo>
                  <a:pt x="455942" y="1475905"/>
                </a:lnTo>
                <a:lnTo>
                  <a:pt x="465772" y="1473949"/>
                </a:lnTo>
                <a:lnTo>
                  <a:pt x="744855" y="1473949"/>
                </a:lnTo>
                <a:lnTo>
                  <a:pt x="774331" y="1413027"/>
                </a:lnTo>
                <a:lnTo>
                  <a:pt x="780211" y="1373720"/>
                </a:lnTo>
                <a:lnTo>
                  <a:pt x="782180" y="1344244"/>
                </a:lnTo>
                <a:lnTo>
                  <a:pt x="780211" y="1306906"/>
                </a:lnTo>
                <a:lnTo>
                  <a:pt x="776300" y="1263662"/>
                </a:lnTo>
                <a:lnTo>
                  <a:pt x="772363" y="1216494"/>
                </a:lnTo>
                <a:lnTo>
                  <a:pt x="756640" y="1151636"/>
                </a:lnTo>
                <a:lnTo>
                  <a:pt x="742886" y="1094651"/>
                </a:lnTo>
                <a:close/>
              </a:path>
              <a:path w="1313180" h="1509395">
                <a:moveTo>
                  <a:pt x="926738" y="1242047"/>
                </a:moveTo>
                <a:lnTo>
                  <a:pt x="835253" y="1242047"/>
                </a:lnTo>
                <a:lnTo>
                  <a:pt x="839177" y="1249908"/>
                </a:lnTo>
                <a:lnTo>
                  <a:pt x="835253" y="1259738"/>
                </a:lnTo>
                <a:lnTo>
                  <a:pt x="849007" y="1281353"/>
                </a:lnTo>
                <a:lnTo>
                  <a:pt x="868667" y="1316723"/>
                </a:lnTo>
                <a:lnTo>
                  <a:pt x="898144" y="1338351"/>
                </a:lnTo>
                <a:lnTo>
                  <a:pt x="929589" y="1346200"/>
                </a:lnTo>
                <a:lnTo>
                  <a:pt x="921715" y="1324584"/>
                </a:lnTo>
                <a:lnTo>
                  <a:pt x="942552" y="1324584"/>
                </a:lnTo>
                <a:lnTo>
                  <a:pt x="947267" y="1312786"/>
                </a:lnTo>
                <a:lnTo>
                  <a:pt x="945299" y="1275461"/>
                </a:lnTo>
                <a:lnTo>
                  <a:pt x="926738" y="1242047"/>
                </a:lnTo>
                <a:close/>
              </a:path>
              <a:path w="1313180" h="1509395">
                <a:moveTo>
                  <a:pt x="942552" y="1324584"/>
                </a:moveTo>
                <a:lnTo>
                  <a:pt x="921715" y="1324584"/>
                </a:lnTo>
                <a:lnTo>
                  <a:pt x="935482" y="1342275"/>
                </a:lnTo>
                <a:lnTo>
                  <a:pt x="942552" y="1324584"/>
                </a:lnTo>
                <a:close/>
              </a:path>
              <a:path w="1313180" h="1509395">
                <a:moveTo>
                  <a:pt x="1312417" y="1004252"/>
                </a:moveTo>
                <a:lnTo>
                  <a:pt x="786117" y="1004252"/>
                </a:lnTo>
                <a:lnTo>
                  <a:pt x="825423" y="1039622"/>
                </a:lnTo>
                <a:lnTo>
                  <a:pt x="868667" y="1084834"/>
                </a:lnTo>
                <a:lnTo>
                  <a:pt x="917790" y="1137894"/>
                </a:lnTo>
                <a:lnTo>
                  <a:pt x="955128" y="1169339"/>
                </a:lnTo>
                <a:lnTo>
                  <a:pt x="988542" y="1194879"/>
                </a:lnTo>
                <a:lnTo>
                  <a:pt x="1043559" y="1232217"/>
                </a:lnTo>
                <a:lnTo>
                  <a:pt x="1078941" y="1247940"/>
                </a:lnTo>
                <a:lnTo>
                  <a:pt x="1118247" y="1259738"/>
                </a:lnTo>
                <a:lnTo>
                  <a:pt x="1137907" y="1259738"/>
                </a:lnTo>
                <a:lnTo>
                  <a:pt x="1147724" y="1257769"/>
                </a:lnTo>
                <a:lnTo>
                  <a:pt x="1153617" y="1251864"/>
                </a:lnTo>
                <a:lnTo>
                  <a:pt x="1159522" y="1247940"/>
                </a:lnTo>
                <a:lnTo>
                  <a:pt x="1181146" y="1247940"/>
                </a:lnTo>
                <a:lnTo>
                  <a:pt x="1192936" y="1244015"/>
                </a:lnTo>
                <a:lnTo>
                  <a:pt x="1202766" y="1238123"/>
                </a:lnTo>
                <a:lnTo>
                  <a:pt x="1212583" y="1214539"/>
                </a:lnTo>
                <a:lnTo>
                  <a:pt x="1222413" y="1194879"/>
                </a:lnTo>
                <a:lnTo>
                  <a:pt x="1230274" y="1181125"/>
                </a:lnTo>
                <a:lnTo>
                  <a:pt x="1238135" y="1171295"/>
                </a:lnTo>
                <a:lnTo>
                  <a:pt x="1245984" y="1163434"/>
                </a:lnTo>
                <a:lnTo>
                  <a:pt x="1251889" y="1155573"/>
                </a:lnTo>
                <a:lnTo>
                  <a:pt x="1255814" y="1147724"/>
                </a:lnTo>
                <a:lnTo>
                  <a:pt x="1255814" y="1135926"/>
                </a:lnTo>
                <a:lnTo>
                  <a:pt x="1263688" y="1112342"/>
                </a:lnTo>
                <a:lnTo>
                  <a:pt x="1265643" y="1108417"/>
                </a:lnTo>
                <a:lnTo>
                  <a:pt x="1273505" y="1104480"/>
                </a:lnTo>
                <a:lnTo>
                  <a:pt x="1275461" y="1100543"/>
                </a:lnTo>
                <a:lnTo>
                  <a:pt x="1283335" y="1092682"/>
                </a:lnTo>
                <a:lnTo>
                  <a:pt x="1289227" y="1076972"/>
                </a:lnTo>
                <a:lnTo>
                  <a:pt x="1291196" y="1059281"/>
                </a:lnTo>
                <a:lnTo>
                  <a:pt x="1293164" y="1049451"/>
                </a:lnTo>
                <a:lnTo>
                  <a:pt x="1291196" y="1047496"/>
                </a:lnTo>
                <a:lnTo>
                  <a:pt x="1291196" y="1043559"/>
                </a:lnTo>
                <a:lnTo>
                  <a:pt x="1293164" y="1035697"/>
                </a:lnTo>
                <a:lnTo>
                  <a:pt x="1301026" y="1023899"/>
                </a:lnTo>
                <a:lnTo>
                  <a:pt x="1306906" y="1018006"/>
                </a:lnTo>
                <a:lnTo>
                  <a:pt x="1310843" y="1012113"/>
                </a:lnTo>
                <a:lnTo>
                  <a:pt x="1312417" y="1004252"/>
                </a:lnTo>
                <a:close/>
              </a:path>
              <a:path w="1313180" h="1509395">
                <a:moveTo>
                  <a:pt x="1181146" y="1247940"/>
                </a:moveTo>
                <a:lnTo>
                  <a:pt x="1169352" y="1247940"/>
                </a:lnTo>
                <a:lnTo>
                  <a:pt x="1175232" y="1249908"/>
                </a:lnTo>
                <a:lnTo>
                  <a:pt x="1181146" y="1247940"/>
                </a:lnTo>
                <a:close/>
              </a:path>
              <a:path w="1313180" h="1509395">
                <a:moveTo>
                  <a:pt x="809794" y="1043559"/>
                </a:moveTo>
                <a:lnTo>
                  <a:pt x="733056" y="1043559"/>
                </a:lnTo>
                <a:lnTo>
                  <a:pt x="746810" y="1069098"/>
                </a:lnTo>
                <a:lnTo>
                  <a:pt x="766470" y="1118235"/>
                </a:lnTo>
                <a:lnTo>
                  <a:pt x="776300" y="1131989"/>
                </a:lnTo>
                <a:lnTo>
                  <a:pt x="780211" y="1155573"/>
                </a:lnTo>
                <a:lnTo>
                  <a:pt x="797902" y="1188986"/>
                </a:lnTo>
                <a:lnTo>
                  <a:pt x="825423" y="1244015"/>
                </a:lnTo>
                <a:lnTo>
                  <a:pt x="835253" y="1242047"/>
                </a:lnTo>
                <a:lnTo>
                  <a:pt x="926738" y="1242047"/>
                </a:lnTo>
                <a:lnTo>
                  <a:pt x="925652" y="1240091"/>
                </a:lnTo>
                <a:lnTo>
                  <a:pt x="915822" y="1216494"/>
                </a:lnTo>
                <a:lnTo>
                  <a:pt x="906005" y="1214539"/>
                </a:lnTo>
                <a:lnTo>
                  <a:pt x="902068" y="1206677"/>
                </a:lnTo>
                <a:lnTo>
                  <a:pt x="906005" y="1200772"/>
                </a:lnTo>
                <a:lnTo>
                  <a:pt x="882408" y="1153604"/>
                </a:lnTo>
                <a:lnTo>
                  <a:pt x="876528" y="1145755"/>
                </a:lnTo>
                <a:lnTo>
                  <a:pt x="858837" y="1112342"/>
                </a:lnTo>
                <a:lnTo>
                  <a:pt x="841146" y="1096619"/>
                </a:lnTo>
                <a:lnTo>
                  <a:pt x="835253" y="1080897"/>
                </a:lnTo>
                <a:lnTo>
                  <a:pt x="809794" y="1043559"/>
                </a:lnTo>
                <a:close/>
              </a:path>
              <a:path w="1313180" h="1509395">
                <a:moveTo>
                  <a:pt x="17703" y="632815"/>
                </a:moveTo>
                <a:lnTo>
                  <a:pt x="0" y="632815"/>
                </a:lnTo>
                <a:lnTo>
                  <a:pt x="0" y="1065174"/>
                </a:lnTo>
                <a:lnTo>
                  <a:pt x="43243" y="1110373"/>
                </a:lnTo>
                <a:lnTo>
                  <a:pt x="86487" y="1145755"/>
                </a:lnTo>
                <a:lnTo>
                  <a:pt x="135610" y="1173264"/>
                </a:lnTo>
                <a:lnTo>
                  <a:pt x="176885" y="1185049"/>
                </a:lnTo>
                <a:lnTo>
                  <a:pt x="212255" y="1185049"/>
                </a:lnTo>
                <a:lnTo>
                  <a:pt x="294792" y="1153604"/>
                </a:lnTo>
                <a:lnTo>
                  <a:pt x="432371" y="1094651"/>
                </a:lnTo>
                <a:lnTo>
                  <a:pt x="742886" y="1094651"/>
                </a:lnTo>
                <a:lnTo>
                  <a:pt x="733056" y="1043559"/>
                </a:lnTo>
                <a:lnTo>
                  <a:pt x="809794" y="1043559"/>
                </a:lnTo>
                <a:lnTo>
                  <a:pt x="805776" y="1037666"/>
                </a:lnTo>
                <a:lnTo>
                  <a:pt x="790041" y="1012113"/>
                </a:lnTo>
                <a:lnTo>
                  <a:pt x="786117" y="1004252"/>
                </a:lnTo>
                <a:lnTo>
                  <a:pt x="1312417" y="1004252"/>
                </a:lnTo>
                <a:lnTo>
                  <a:pt x="1312811" y="1002284"/>
                </a:lnTo>
                <a:lnTo>
                  <a:pt x="1312811" y="994422"/>
                </a:lnTo>
                <a:lnTo>
                  <a:pt x="1310843" y="988517"/>
                </a:lnTo>
                <a:lnTo>
                  <a:pt x="1301026" y="951191"/>
                </a:lnTo>
                <a:lnTo>
                  <a:pt x="1302994" y="917778"/>
                </a:lnTo>
                <a:lnTo>
                  <a:pt x="1289227" y="892225"/>
                </a:lnTo>
                <a:lnTo>
                  <a:pt x="1287916" y="888301"/>
                </a:lnTo>
                <a:lnTo>
                  <a:pt x="638721" y="888301"/>
                </a:lnTo>
                <a:lnTo>
                  <a:pt x="622998" y="878471"/>
                </a:lnTo>
                <a:lnTo>
                  <a:pt x="552246" y="833272"/>
                </a:lnTo>
                <a:lnTo>
                  <a:pt x="442201" y="770382"/>
                </a:lnTo>
                <a:lnTo>
                  <a:pt x="271208" y="695706"/>
                </a:lnTo>
                <a:lnTo>
                  <a:pt x="155257" y="658368"/>
                </a:lnTo>
                <a:lnTo>
                  <a:pt x="17703" y="632815"/>
                </a:lnTo>
                <a:close/>
              </a:path>
              <a:path w="1313180" h="1509395">
                <a:moveTo>
                  <a:pt x="652475" y="813625"/>
                </a:moveTo>
                <a:lnTo>
                  <a:pt x="650506" y="813625"/>
                </a:lnTo>
                <a:lnTo>
                  <a:pt x="648538" y="817549"/>
                </a:lnTo>
                <a:lnTo>
                  <a:pt x="644626" y="819518"/>
                </a:lnTo>
                <a:lnTo>
                  <a:pt x="646569" y="821486"/>
                </a:lnTo>
                <a:lnTo>
                  <a:pt x="638721" y="825411"/>
                </a:lnTo>
                <a:lnTo>
                  <a:pt x="644626" y="827366"/>
                </a:lnTo>
                <a:lnTo>
                  <a:pt x="644626" y="829335"/>
                </a:lnTo>
                <a:lnTo>
                  <a:pt x="638721" y="831303"/>
                </a:lnTo>
                <a:lnTo>
                  <a:pt x="632828" y="835240"/>
                </a:lnTo>
                <a:lnTo>
                  <a:pt x="628891" y="841133"/>
                </a:lnTo>
                <a:lnTo>
                  <a:pt x="628891" y="848994"/>
                </a:lnTo>
                <a:lnTo>
                  <a:pt x="630859" y="854900"/>
                </a:lnTo>
                <a:lnTo>
                  <a:pt x="634796" y="860780"/>
                </a:lnTo>
                <a:lnTo>
                  <a:pt x="638721" y="862749"/>
                </a:lnTo>
                <a:lnTo>
                  <a:pt x="636752" y="878471"/>
                </a:lnTo>
                <a:lnTo>
                  <a:pt x="638721" y="888301"/>
                </a:lnTo>
                <a:lnTo>
                  <a:pt x="1287916" y="888301"/>
                </a:lnTo>
                <a:lnTo>
                  <a:pt x="1285290" y="880440"/>
                </a:lnTo>
                <a:lnTo>
                  <a:pt x="1283335" y="870610"/>
                </a:lnTo>
                <a:lnTo>
                  <a:pt x="1277429" y="860780"/>
                </a:lnTo>
                <a:lnTo>
                  <a:pt x="1271549" y="854900"/>
                </a:lnTo>
                <a:lnTo>
                  <a:pt x="717334" y="854900"/>
                </a:lnTo>
                <a:lnTo>
                  <a:pt x="715365" y="848994"/>
                </a:lnTo>
                <a:lnTo>
                  <a:pt x="707504" y="843102"/>
                </a:lnTo>
                <a:lnTo>
                  <a:pt x="695718" y="835240"/>
                </a:lnTo>
                <a:lnTo>
                  <a:pt x="695718" y="829335"/>
                </a:lnTo>
                <a:lnTo>
                  <a:pt x="693750" y="821486"/>
                </a:lnTo>
                <a:lnTo>
                  <a:pt x="689813" y="815581"/>
                </a:lnTo>
                <a:lnTo>
                  <a:pt x="658368" y="815581"/>
                </a:lnTo>
                <a:lnTo>
                  <a:pt x="652475" y="813625"/>
                </a:lnTo>
                <a:close/>
              </a:path>
              <a:path w="1313180" h="1509395">
                <a:moveTo>
                  <a:pt x="1065187" y="0"/>
                </a:moveTo>
                <a:lnTo>
                  <a:pt x="1025880" y="0"/>
                </a:lnTo>
                <a:lnTo>
                  <a:pt x="1010158" y="5892"/>
                </a:lnTo>
                <a:lnTo>
                  <a:pt x="913853" y="88430"/>
                </a:lnTo>
                <a:lnTo>
                  <a:pt x="845070" y="186702"/>
                </a:lnTo>
                <a:lnTo>
                  <a:pt x="792010" y="316407"/>
                </a:lnTo>
                <a:lnTo>
                  <a:pt x="758596" y="434327"/>
                </a:lnTo>
                <a:lnTo>
                  <a:pt x="727163" y="617093"/>
                </a:lnTo>
                <a:lnTo>
                  <a:pt x="719289" y="744829"/>
                </a:lnTo>
                <a:lnTo>
                  <a:pt x="717380" y="825411"/>
                </a:lnTo>
                <a:lnTo>
                  <a:pt x="717334" y="854900"/>
                </a:lnTo>
                <a:lnTo>
                  <a:pt x="1271549" y="854900"/>
                </a:lnTo>
                <a:lnTo>
                  <a:pt x="1173276" y="790041"/>
                </a:lnTo>
                <a:lnTo>
                  <a:pt x="1002296" y="786104"/>
                </a:lnTo>
                <a:lnTo>
                  <a:pt x="1128077" y="705523"/>
                </a:lnTo>
                <a:lnTo>
                  <a:pt x="1163447" y="679983"/>
                </a:lnTo>
                <a:lnTo>
                  <a:pt x="1198829" y="652475"/>
                </a:lnTo>
                <a:lnTo>
                  <a:pt x="1232242" y="581723"/>
                </a:lnTo>
                <a:lnTo>
                  <a:pt x="1236167" y="526694"/>
                </a:lnTo>
                <a:lnTo>
                  <a:pt x="1230274" y="469709"/>
                </a:lnTo>
                <a:lnTo>
                  <a:pt x="1224368" y="434327"/>
                </a:lnTo>
                <a:lnTo>
                  <a:pt x="1192936" y="338035"/>
                </a:lnTo>
                <a:lnTo>
                  <a:pt x="1177201" y="275145"/>
                </a:lnTo>
                <a:lnTo>
                  <a:pt x="1130046" y="119875"/>
                </a:lnTo>
                <a:lnTo>
                  <a:pt x="1098600" y="45199"/>
                </a:lnTo>
                <a:lnTo>
                  <a:pt x="1082865" y="19646"/>
                </a:lnTo>
                <a:lnTo>
                  <a:pt x="1082865" y="17678"/>
                </a:lnTo>
                <a:lnTo>
                  <a:pt x="1080909" y="11798"/>
                </a:lnTo>
                <a:lnTo>
                  <a:pt x="1075004" y="5892"/>
                </a:lnTo>
                <a:lnTo>
                  <a:pt x="1065187" y="0"/>
                </a:lnTo>
                <a:close/>
              </a:path>
              <a:path w="1313180" h="1509395">
                <a:moveTo>
                  <a:pt x="666242" y="809688"/>
                </a:moveTo>
                <a:lnTo>
                  <a:pt x="662305" y="813625"/>
                </a:lnTo>
                <a:lnTo>
                  <a:pt x="658368" y="815581"/>
                </a:lnTo>
                <a:lnTo>
                  <a:pt x="666242" y="815581"/>
                </a:lnTo>
                <a:lnTo>
                  <a:pt x="666242" y="809688"/>
                </a:lnTo>
                <a:close/>
              </a:path>
              <a:path w="1313180" h="1509395">
                <a:moveTo>
                  <a:pt x="676071" y="811657"/>
                </a:moveTo>
                <a:lnTo>
                  <a:pt x="668197" y="813625"/>
                </a:lnTo>
                <a:lnTo>
                  <a:pt x="666242" y="815581"/>
                </a:lnTo>
                <a:lnTo>
                  <a:pt x="689813" y="815581"/>
                </a:lnTo>
                <a:lnTo>
                  <a:pt x="683920" y="813625"/>
                </a:lnTo>
                <a:lnTo>
                  <a:pt x="676071" y="811657"/>
                </a:lnTo>
                <a:close/>
              </a:path>
              <a:path w="1313180" h="1509395">
                <a:moveTo>
                  <a:pt x="1104493" y="774319"/>
                </a:moveTo>
                <a:lnTo>
                  <a:pt x="1088771" y="774319"/>
                </a:lnTo>
                <a:lnTo>
                  <a:pt x="1063218" y="776274"/>
                </a:lnTo>
                <a:lnTo>
                  <a:pt x="1002296" y="786104"/>
                </a:lnTo>
                <a:lnTo>
                  <a:pt x="1156053" y="786104"/>
                </a:lnTo>
                <a:lnTo>
                  <a:pt x="1104493" y="774319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906" y="4638903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959"/>
                </a:lnTo>
              </a:path>
            </a:pathLst>
          </a:custGeom>
          <a:ln w="13792">
            <a:solidFill>
              <a:srgbClr val="DEF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105" y="4871123"/>
            <a:ext cx="335915" cy="140335"/>
          </a:xfrm>
          <a:custGeom>
            <a:avLst/>
            <a:gdLst/>
            <a:ahLst/>
            <a:cxnLst/>
            <a:rect l="l" t="t" r="r" b="b"/>
            <a:pathLst>
              <a:path w="335915" h="140335">
                <a:moveTo>
                  <a:pt x="328777" y="0"/>
                </a:moveTo>
                <a:lnTo>
                  <a:pt x="314985" y="2298"/>
                </a:lnTo>
                <a:lnTo>
                  <a:pt x="303491" y="6896"/>
                </a:lnTo>
                <a:lnTo>
                  <a:pt x="273596" y="18389"/>
                </a:lnTo>
                <a:lnTo>
                  <a:pt x="18389" y="128752"/>
                </a:lnTo>
                <a:lnTo>
                  <a:pt x="0" y="137947"/>
                </a:lnTo>
                <a:lnTo>
                  <a:pt x="0" y="140246"/>
                </a:lnTo>
                <a:lnTo>
                  <a:pt x="20688" y="133350"/>
                </a:lnTo>
                <a:lnTo>
                  <a:pt x="291998" y="22987"/>
                </a:lnTo>
                <a:lnTo>
                  <a:pt x="308089" y="16090"/>
                </a:lnTo>
                <a:lnTo>
                  <a:pt x="319582" y="13792"/>
                </a:lnTo>
                <a:lnTo>
                  <a:pt x="326478" y="11493"/>
                </a:lnTo>
                <a:lnTo>
                  <a:pt x="335673" y="6896"/>
                </a:lnTo>
                <a:lnTo>
                  <a:pt x="335673" y="2298"/>
                </a:lnTo>
                <a:lnTo>
                  <a:pt x="328777" y="0"/>
                </a:lnTo>
                <a:close/>
              </a:path>
            </a:pathLst>
          </a:custGeom>
          <a:solidFill>
            <a:srgbClr val="DEF5B9">
              <a:alpha val="1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8" y="1359369"/>
                </a:moveTo>
                <a:lnTo>
                  <a:pt x="319747" y="1359369"/>
                </a:lnTo>
                <a:lnTo>
                  <a:pt x="331508" y="1361325"/>
                </a:lnTo>
                <a:lnTo>
                  <a:pt x="351129" y="1365250"/>
                </a:lnTo>
                <a:lnTo>
                  <a:pt x="374662" y="1365250"/>
                </a:lnTo>
                <a:lnTo>
                  <a:pt x="392328" y="1359369"/>
                </a:lnTo>
                <a:close/>
              </a:path>
              <a:path w="1193165" h="1365250">
                <a:moveTo>
                  <a:pt x="455091" y="1359369"/>
                </a:moveTo>
                <a:lnTo>
                  <a:pt x="404088" y="1359369"/>
                </a:lnTo>
                <a:lnTo>
                  <a:pt x="408012" y="1361325"/>
                </a:lnTo>
                <a:lnTo>
                  <a:pt x="419785" y="1365250"/>
                </a:lnTo>
                <a:lnTo>
                  <a:pt x="441363" y="1365250"/>
                </a:lnTo>
                <a:lnTo>
                  <a:pt x="455091" y="1359369"/>
                </a:lnTo>
                <a:close/>
              </a:path>
              <a:path w="1193165" h="1365250">
                <a:moveTo>
                  <a:pt x="1029958" y="941539"/>
                </a:moveTo>
                <a:lnTo>
                  <a:pt x="290309" y="941539"/>
                </a:lnTo>
                <a:lnTo>
                  <a:pt x="278549" y="984707"/>
                </a:lnTo>
                <a:lnTo>
                  <a:pt x="260896" y="1037666"/>
                </a:lnTo>
                <a:lnTo>
                  <a:pt x="239318" y="1098473"/>
                </a:lnTo>
                <a:lnTo>
                  <a:pt x="231470" y="1139672"/>
                </a:lnTo>
                <a:lnTo>
                  <a:pt x="223621" y="1176934"/>
                </a:lnTo>
                <a:lnTo>
                  <a:pt x="219697" y="1210284"/>
                </a:lnTo>
                <a:lnTo>
                  <a:pt x="217741" y="1235786"/>
                </a:lnTo>
                <a:lnTo>
                  <a:pt x="217741" y="1253439"/>
                </a:lnTo>
                <a:lnTo>
                  <a:pt x="219697" y="1269123"/>
                </a:lnTo>
                <a:lnTo>
                  <a:pt x="227558" y="1304442"/>
                </a:lnTo>
                <a:lnTo>
                  <a:pt x="233438" y="1320126"/>
                </a:lnTo>
                <a:lnTo>
                  <a:pt x="241274" y="1327988"/>
                </a:lnTo>
                <a:lnTo>
                  <a:pt x="243243" y="1327988"/>
                </a:lnTo>
                <a:lnTo>
                  <a:pt x="247167" y="1329931"/>
                </a:lnTo>
                <a:lnTo>
                  <a:pt x="253047" y="1333868"/>
                </a:lnTo>
                <a:lnTo>
                  <a:pt x="258940" y="1345628"/>
                </a:lnTo>
                <a:lnTo>
                  <a:pt x="260896" y="1351521"/>
                </a:lnTo>
                <a:lnTo>
                  <a:pt x="276580" y="1363294"/>
                </a:lnTo>
                <a:lnTo>
                  <a:pt x="300139" y="1361325"/>
                </a:lnTo>
                <a:lnTo>
                  <a:pt x="319747" y="1359369"/>
                </a:lnTo>
                <a:lnTo>
                  <a:pt x="455091" y="1359369"/>
                </a:lnTo>
                <a:lnTo>
                  <a:pt x="462940" y="1355432"/>
                </a:lnTo>
                <a:lnTo>
                  <a:pt x="466864" y="1351521"/>
                </a:lnTo>
                <a:lnTo>
                  <a:pt x="510019" y="1351521"/>
                </a:lnTo>
                <a:lnTo>
                  <a:pt x="515899" y="1347597"/>
                </a:lnTo>
                <a:lnTo>
                  <a:pt x="517867" y="1345628"/>
                </a:lnTo>
                <a:lnTo>
                  <a:pt x="543356" y="1324051"/>
                </a:lnTo>
                <a:lnTo>
                  <a:pt x="570826" y="1310322"/>
                </a:lnTo>
                <a:lnTo>
                  <a:pt x="586524" y="1288745"/>
                </a:lnTo>
                <a:lnTo>
                  <a:pt x="600252" y="1275016"/>
                </a:lnTo>
                <a:lnTo>
                  <a:pt x="604177" y="1267180"/>
                </a:lnTo>
                <a:lnTo>
                  <a:pt x="612025" y="1245590"/>
                </a:lnTo>
                <a:lnTo>
                  <a:pt x="615950" y="1229906"/>
                </a:lnTo>
                <a:lnTo>
                  <a:pt x="617905" y="1155369"/>
                </a:lnTo>
                <a:lnTo>
                  <a:pt x="602221" y="1094549"/>
                </a:lnTo>
                <a:lnTo>
                  <a:pt x="596328" y="1082789"/>
                </a:lnTo>
                <a:lnTo>
                  <a:pt x="582587" y="1065123"/>
                </a:lnTo>
                <a:lnTo>
                  <a:pt x="551218" y="1021981"/>
                </a:lnTo>
                <a:lnTo>
                  <a:pt x="945489" y="1021981"/>
                </a:lnTo>
                <a:lnTo>
                  <a:pt x="980795" y="986675"/>
                </a:lnTo>
                <a:lnTo>
                  <a:pt x="1023950" y="947432"/>
                </a:lnTo>
                <a:lnTo>
                  <a:pt x="1029958" y="941539"/>
                </a:lnTo>
                <a:close/>
              </a:path>
              <a:path w="1193165" h="1365250">
                <a:moveTo>
                  <a:pt x="510019" y="1351521"/>
                </a:moveTo>
                <a:lnTo>
                  <a:pt x="474700" y="1351521"/>
                </a:lnTo>
                <a:lnTo>
                  <a:pt x="486473" y="1353477"/>
                </a:lnTo>
                <a:lnTo>
                  <a:pt x="500202" y="1353477"/>
                </a:lnTo>
                <a:lnTo>
                  <a:pt x="510019" y="1351521"/>
                </a:lnTo>
                <a:close/>
              </a:path>
              <a:path w="1193165" h="1365250">
                <a:moveTo>
                  <a:pt x="140150" y="1176934"/>
                </a:moveTo>
                <a:lnTo>
                  <a:pt x="96113" y="1176934"/>
                </a:lnTo>
                <a:lnTo>
                  <a:pt x="86309" y="1194600"/>
                </a:lnTo>
                <a:lnTo>
                  <a:pt x="115735" y="1192631"/>
                </a:lnTo>
                <a:lnTo>
                  <a:pt x="140150" y="1176934"/>
                </a:lnTo>
                <a:close/>
              </a:path>
              <a:path w="1193165" h="1365250">
                <a:moveTo>
                  <a:pt x="1057939" y="914095"/>
                </a:moveTo>
                <a:lnTo>
                  <a:pt x="239318" y="914095"/>
                </a:lnTo>
                <a:lnTo>
                  <a:pt x="223621" y="933704"/>
                </a:lnTo>
                <a:lnTo>
                  <a:pt x="194195" y="970978"/>
                </a:lnTo>
                <a:lnTo>
                  <a:pt x="186359" y="984707"/>
                </a:lnTo>
                <a:lnTo>
                  <a:pt x="168694" y="996480"/>
                </a:lnTo>
                <a:lnTo>
                  <a:pt x="151053" y="1023937"/>
                </a:lnTo>
                <a:lnTo>
                  <a:pt x="145161" y="1031786"/>
                </a:lnTo>
                <a:lnTo>
                  <a:pt x="119659" y="1069047"/>
                </a:lnTo>
                <a:lnTo>
                  <a:pt x="123583" y="1074928"/>
                </a:lnTo>
                <a:lnTo>
                  <a:pt x="119659" y="1080820"/>
                </a:lnTo>
                <a:lnTo>
                  <a:pt x="109854" y="1082789"/>
                </a:lnTo>
                <a:lnTo>
                  <a:pt x="100050" y="1102398"/>
                </a:lnTo>
                <a:lnTo>
                  <a:pt x="78473" y="1131824"/>
                </a:lnTo>
                <a:lnTo>
                  <a:pt x="74536" y="1165174"/>
                </a:lnTo>
                <a:lnTo>
                  <a:pt x="82384" y="1192631"/>
                </a:lnTo>
                <a:lnTo>
                  <a:pt x="96113" y="1176934"/>
                </a:lnTo>
                <a:lnTo>
                  <a:pt x="140150" y="1176934"/>
                </a:lnTo>
                <a:lnTo>
                  <a:pt x="143192" y="1174978"/>
                </a:lnTo>
                <a:lnTo>
                  <a:pt x="162814" y="1145552"/>
                </a:lnTo>
                <a:lnTo>
                  <a:pt x="176555" y="1127899"/>
                </a:lnTo>
                <a:lnTo>
                  <a:pt x="174586" y="1120051"/>
                </a:lnTo>
                <a:lnTo>
                  <a:pt x="178511" y="1114171"/>
                </a:lnTo>
                <a:lnTo>
                  <a:pt x="186359" y="1114171"/>
                </a:lnTo>
                <a:lnTo>
                  <a:pt x="211861" y="1076896"/>
                </a:lnTo>
                <a:lnTo>
                  <a:pt x="217741" y="1069047"/>
                </a:lnTo>
                <a:lnTo>
                  <a:pt x="235394" y="1041590"/>
                </a:lnTo>
                <a:lnTo>
                  <a:pt x="241274" y="1021981"/>
                </a:lnTo>
                <a:lnTo>
                  <a:pt x="251091" y="1010208"/>
                </a:lnTo>
                <a:lnTo>
                  <a:pt x="272669" y="969010"/>
                </a:lnTo>
                <a:lnTo>
                  <a:pt x="286397" y="945476"/>
                </a:lnTo>
                <a:lnTo>
                  <a:pt x="290309" y="941539"/>
                </a:lnTo>
                <a:lnTo>
                  <a:pt x="1029958" y="941539"/>
                </a:lnTo>
                <a:lnTo>
                  <a:pt x="1057939" y="914095"/>
                </a:lnTo>
                <a:close/>
              </a:path>
              <a:path w="1193165" h="1365250">
                <a:moveTo>
                  <a:pt x="945489" y="1021981"/>
                </a:moveTo>
                <a:lnTo>
                  <a:pt x="551218" y="1021981"/>
                </a:lnTo>
                <a:lnTo>
                  <a:pt x="664984" y="1084745"/>
                </a:lnTo>
                <a:lnTo>
                  <a:pt x="735609" y="1120051"/>
                </a:lnTo>
                <a:lnTo>
                  <a:pt x="766978" y="1123975"/>
                </a:lnTo>
                <a:lnTo>
                  <a:pt x="806221" y="1118095"/>
                </a:lnTo>
                <a:lnTo>
                  <a:pt x="849363" y="1098473"/>
                </a:lnTo>
                <a:lnTo>
                  <a:pt x="892530" y="1069047"/>
                </a:lnTo>
                <a:lnTo>
                  <a:pt x="918032" y="1049439"/>
                </a:lnTo>
                <a:lnTo>
                  <a:pt x="945489" y="1021981"/>
                </a:lnTo>
                <a:close/>
              </a:path>
              <a:path w="1193165" h="1365250">
                <a:moveTo>
                  <a:pt x="0" y="678700"/>
                </a:moveTo>
                <a:lnTo>
                  <a:pt x="0" y="1086700"/>
                </a:lnTo>
                <a:lnTo>
                  <a:pt x="21589" y="1074928"/>
                </a:lnTo>
                <a:lnTo>
                  <a:pt x="51003" y="1059243"/>
                </a:lnTo>
                <a:lnTo>
                  <a:pt x="82384" y="1039622"/>
                </a:lnTo>
                <a:lnTo>
                  <a:pt x="117703" y="1016088"/>
                </a:lnTo>
                <a:lnTo>
                  <a:pt x="162814" y="976858"/>
                </a:lnTo>
                <a:lnTo>
                  <a:pt x="202057" y="943508"/>
                </a:lnTo>
                <a:lnTo>
                  <a:pt x="239318" y="914095"/>
                </a:lnTo>
                <a:lnTo>
                  <a:pt x="1057939" y="914095"/>
                </a:lnTo>
                <a:lnTo>
                  <a:pt x="1125943" y="847394"/>
                </a:lnTo>
                <a:lnTo>
                  <a:pt x="1143678" y="825817"/>
                </a:lnTo>
                <a:lnTo>
                  <a:pt x="380555" y="825817"/>
                </a:lnTo>
                <a:lnTo>
                  <a:pt x="384479" y="819924"/>
                </a:lnTo>
                <a:lnTo>
                  <a:pt x="386435" y="812088"/>
                </a:lnTo>
                <a:lnTo>
                  <a:pt x="386435" y="798347"/>
                </a:lnTo>
                <a:lnTo>
                  <a:pt x="392328" y="796391"/>
                </a:lnTo>
                <a:lnTo>
                  <a:pt x="396252" y="792480"/>
                </a:lnTo>
                <a:lnTo>
                  <a:pt x="400164" y="786587"/>
                </a:lnTo>
                <a:lnTo>
                  <a:pt x="400164" y="780707"/>
                </a:lnTo>
                <a:lnTo>
                  <a:pt x="397552" y="776782"/>
                </a:lnTo>
                <a:lnTo>
                  <a:pt x="321703" y="776782"/>
                </a:lnTo>
                <a:lnTo>
                  <a:pt x="323672" y="759117"/>
                </a:lnTo>
                <a:lnTo>
                  <a:pt x="328598" y="698322"/>
                </a:lnTo>
                <a:lnTo>
                  <a:pt x="74536" y="698322"/>
                </a:lnTo>
                <a:lnTo>
                  <a:pt x="35305" y="686549"/>
                </a:lnTo>
                <a:lnTo>
                  <a:pt x="0" y="678700"/>
                </a:lnTo>
                <a:close/>
              </a:path>
              <a:path w="1193165" h="1365250">
                <a:moveTo>
                  <a:pt x="957249" y="651230"/>
                </a:moveTo>
                <a:lnTo>
                  <a:pt x="833678" y="661047"/>
                </a:lnTo>
                <a:lnTo>
                  <a:pt x="727748" y="684593"/>
                </a:lnTo>
                <a:lnTo>
                  <a:pt x="570826" y="733628"/>
                </a:lnTo>
                <a:lnTo>
                  <a:pt x="466864" y="780707"/>
                </a:lnTo>
                <a:lnTo>
                  <a:pt x="402132" y="814044"/>
                </a:lnTo>
                <a:lnTo>
                  <a:pt x="380555" y="825817"/>
                </a:lnTo>
                <a:lnTo>
                  <a:pt x="1143678" y="825817"/>
                </a:lnTo>
                <a:lnTo>
                  <a:pt x="1171079" y="792480"/>
                </a:lnTo>
                <a:lnTo>
                  <a:pt x="1186764" y="768934"/>
                </a:lnTo>
                <a:lnTo>
                  <a:pt x="1188720" y="766978"/>
                </a:lnTo>
                <a:lnTo>
                  <a:pt x="1192644" y="761085"/>
                </a:lnTo>
                <a:lnTo>
                  <a:pt x="1192644" y="741476"/>
                </a:lnTo>
                <a:lnTo>
                  <a:pt x="1163218" y="702233"/>
                </a:lnTo>
                <a:lnTo>
                  <a:pt x="1063193" y="663003"/>
                </a:lnTo>
                <a:lnTo>
                  <a:pt x="957249" y="651230"/>
                </a:lnTo>
                <a:close/>
              </a:path>
              <a:path w="1193165" h="1365250">
                <a:moveTo>
                  <a:pt x="360934" y="749312"/>
                </a:moveTo>
                <a:lnTo>
                  <a:pt x="355053" y="749312"/>
                </a:lnTo>
                <a:lnTo>
                  <a:pt x="349161" y="753237"/>
                </a:lnTo>
                <a:lnTo>
                  <a:pt x="345249" y="757174"/>
                </a:lnTo>
                <a:lnTo>
                  <a:pt x="341312" y="761085"/>
                </a:lnTo>
                <a:lnTo>
                  <a:pt x="341312" y="766978"/>
                </a:lnTo>
                <a:lnTo>
                  <a:pt x="329552" y="770902"/>
                </a:lnTo>
                <a:lnTo>
                  <a:pt x="321703" y="776782"/>
                </a:lnTo>
                <a:lnTo>
                  <a:pt x="397552" y="776782"/>
                </a:lnTo>
                <a:lnTo>
                  <a:pt x="392328" y="768934"/>
                </a:lnTo>
                <a:lnTo>
                  <a:pt x="390359" y="768934"/>
                </a:lnTo>
                <a:lnTo>
                  <a:pt x="394284" y="766978"/>
                </a:lnTo>
                <a:lnTo>
                  <a:pt x="390359" y="765009"/>
                </a:lnTo>
                <a:lnTo>
                  <a:pt x="388391" y="763041"/>
                </a:lnTo>
                <a:lnTo>
                  <a:pt x="388391" y="761085"/>
                </a:lnTo>
                <a:lnTo>
                  <a:pt x="387090" y="757174"/>
                </a:lnTo>
                <a:lnTo>
                  <a:pt x="370751" y="757174"/>
                </a:lnTo>
                <a:lnTo>
                  <a:pt x="366826" y="753237"/>
                </a:lnTo>
                <a:lnTo>
                  <a:pt x="360934" y="749312"/>
                </a:lnTo>
                <a:close/>
              </a:path>
              <a:path w="1193165" h="1365250">
                <a:moveTo>
                  <a:pt x="372706" y="751281"/>
                </a:moveTo>
                <a:lnTo>
                  <a:pt x="370751" y="757174"/>
                </a:lnTo>
                <a:lnTo>
                  <a:pt x="384479" y="757174"/>
                </a:lnTo>
                <a:lnTo>
                  <a:pt x="384479" y="755205"/>
                </a:lnTo>
                <a:lnTo>
                  <a:pt x="376631" y="755205"/>
                </a:lnTo>
                <a:lnTo>
                  <a:pt x="372706" y="751281"/>
                </a:lnTo>
                <a:close/>
              </a:path>
              <a:path w="1193165" h="1365250">
                <a:moveTo>
                  <a:pt x="386435" y="755205"/>
                </a:moveTo>
                <a:lnTo>
                  <a:pt x="384479" y="757174"/>
                </a:lnTo>
                <a:lnTo>
                  <a:pt x="387090" y="757174"/>
                </a:lnTo>
                <a:lnTo>
                  <a:pt x="386435" y="755205"/>
                </a:lnTo>
                <a:close/>
              </a:path>
              <a:path w="1193165" h="1365250">
                <a:moveTo>
                  <a:pt x="378587" y="751281"/>
                </a:moveTo>
                <a:lnTo>
                  <a:pt x="376631" y="755205"/>
                </a:lnTo>
                <a:lnTo>
                  <a:pt x="382511" y="755205"/>
                </a:lnTo>
                <a:lnTo>
                  <a:pt x="378587" y="751281"/>
                </a:lnTo>
                <a:close/>
              </a:path>
              <a:path w="1193165" h="1365250">
                <a:moveTo>
                  <a:pt x="115735" y="0"/>
                </a:moveTo>
                <a:lnTo>
                  <a:pt x="88277" y="0"/>
                </a:lnTo>
                <a:lnTo>
                  <a:pt x="80429" y="3924"/>
                </a:lnTo>
                <a:lnTo>
                  <a:pt x="76504" y="9804"/>
                </a:lnTo>
                <a:lnTo>
                  <a:pt x="74536" y="13728"/>
                </a:lnTo>
                <a:lnTo>
                  <a:pt x="56895" y="37274"/>
                </a:lnTo>
                <a:lnTo>
                  <a:pt x="23533" y="98082"/>
                </a:lnTo>
                <a:lnTo>
                  <a:pt x="0" y="154965"/>
                </a:lnTo>
                <a:lnTo>
                  <a:pt x="0" y="637501"/>
                </a:lnTo>
                <a:lnTo>
                  <a:pt x="74536" y="698322"/>
                </a:lnTo>
                <a:lnTo>
                  <a:pt x="328598" y="698322"/>
                </a:lnTo>
                <a:lnTo>
                  <a:pt x="329552" y="686549"/>
                </a:lnTo>
                <a:lnTo>
                  <a:pt x="333476" y="574738"/>
                </a:lnTo>
                <a:lnTo>
                  <a:pt x="321703" y="409968"/>
                </a:lnTo>
                <a:lnTo>
                  <a:pt x="304050" y="302082"/>
                </a:lnTo>
                <a:lnTo>
                  <a:pt x="268744" y="182422"/>
                </a:lnTo>
                <a:lnTo>
                  <a:pt x="217741" y="90233"/>
                </a:lnTo>
                <a:lnTo>
                  <a:pt x="160858" y="21577"/>
                </a:lnTo>
                <a:lnTo>
                  <a:pt x="133388" y="5892"/>
                </a:lnTo>
                <a:lnTo>
                  <a:pt x="115735" y="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9412" y="0"/>
            <a:ext cx="281165" cy="1883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6648" y="1257"/>
            <a:ext cx="1266825" cy="989330"/>
          </a:xfrm>
          <a:custGeom>
            <a:avLst/>
            <a:gdLst/>
            <a:ahLst/>
            <a:cxnLst/>
            <a:rect l="l" t="t" r="r" b="b"/>
            <a:pathLst>
              <a:path w="1266825" h="989330">
                <a:moveTo>
                  <a:pt x="1169316" y="355600"/>
                </a:moveTo>
                <a:lnTo>
                  <a:pt x="474662" y="355600"/>
                </a:lnTo>
                <a:lnTo>
                  <a:pt x="412762" y="406400"/>
                </a:lnTo>
                <a:lnTo>
                  <a:pt x="386956" y="438150"/>
                </a:lnTo>
                <a:lnTo>
                  <a:pt x="381787" y="445770"/>
                </a:lnTo>
                <a:lnTo>
                  <a:pt x="379221" y="448310"/>
                </a:lnTo>
                <a:lnTo>
                  <a:pt x="379221" y="450850"/>
                </a:lnTo>
                <a:lnTo>
                  <a:pt x="343103" y="530860"/>
                </a:lnTo>
                <a:lnTo>
                  <a:pt x="348259" y="541020"/>
                </a:lnTo>
                <a:lnTo>
                  <a:pt x="348259" y="551180"/>
                </a:lnTo>
                <a:lnTo>
                  <a:pt x="340525" y="574040"/>
                </a:lnTo>
                <a:lnTo>
                  <a:pt x="332778" y="593090"/>
                </a:lnTo>
                <a:lnTo>
                  <a:pt x="330199" y="623570"/>
                </a:lnTo>
                <a:lnTo>
                  <a:pt x="335368" y="633730"/>
                </a:lnTo>
                <a:lnTo>
                  <a:pt x="340525" y="641350"/>
                </a:lnTo>
                <a:lnTo>
                  <a:pt x="355993" y="648970"/>
                </a:lnTo>
                <a:lnTo>
                  <a:pt x="358584" y="651510"/>
                </a:lnTo>
                <a:lnTo>
                  <a:pt x="363740" y="662940"/>
                </a:lnTo>
                <a:lnTo>
                  <a:pt x="363740" y="675640"/>
                </a:lnTo>
                <a:lnTo>
                  <a:pt x="368896" y="695960"/>
                </a:lnTo>
                <a:lnTo>
                  <a:pt x="376643" y="703580"/>
                </a:lnTo>
                <a:lnTo>
                  <a:pt x="386956" y="708660"/>
                </a:lnTo>
                <a:lnTo>
                  <a:pt x="410171" y="708660"/>
                </a:lnTo>
                <a:lnTo>
                  <a:pt x="420496" y="713740"/>
                </a:lnTo>
                <a:lnTo>
                  <a:pt x="423062" y="718820"/>
                </a:lnTo>
                <a:lnTo>
                  <a:pt x="425653" y="728980"/>
                </a:lnTo>
                <a:lnTo>
                  <a:pt x="425653" y="734060"/>
                </a:lnTo>
                <a:lnTo>
                  <a:pt x="428231" y="748030"/>
                </a:lnTo>
                <a:lnTo>
                  <a:pt x="430822" y="758190"/>
                </a:lnTo>
                <a:lnTo>
                  <a:pt x="433387" y="765810"/>
                </a:lnTo>
                <a:lnTo>
                  <a:pt x="438556" y="770890"/>
                </a:lnTo>
                <a:lnTo>
                  <a:pt x="469506" y="770890"/>
                </a:lnTo>
                <a:lnTo>
                  <a:pt x="477240" y="773430"/>
                </a:lnTo>
                <a:lnTo>
                  <a:pt x="482396" y="783590"/>
                </a:lnTo>
                <a:lnTo>
                  <a:pt x="487565" y="788670"/>
                </a:lnTo>
                <a:lnTo>
                  <a:pt x="487565" y="793750"/>
                </a:lnTo>
                <a:lnTo>
                  <a:pt x="490143" y="801370"/>
                </a:lnTo>
                <a:lnTo>
                  <a:pt x="487565" y="808990"/>
                </a:lnTo>
                <a:lnTo>
                  <a:pt x="484987" y="819150"/>
                </a:lnTo>
                <a:lnTo>
                  <a:pt x="469506" y="861060"/>
                </a:lnTo>
                <a:lnTo>
                  <a:pt x="464350" y="876300"/>
                </a:lnTo>
                <a:lnTo>
                  <a:pt x="456615" y="881380"/>
                </a:lnTo>
                <a:lnTo>
                  <a:pt x="448868" y="891540"/>
                </a:lnTo>
                <a:lnTo>
                  <a:pt x="435965" y="923290"/>
                </a:lnTo>
                <a:lnTo>
                  <a:pt x="433387" y="928370"/>
                </a:lnTo>
                <a:lnTo>
                  <a:pt x="430822" y="946150"/>
                </a:lnTo>
                <a:lnTo>
                  <a:pt x="433387" y="963930"/>
                </a:lnTo>
                <a:lnTo>
                  <a:pt x="435965" y="971550"/>
                </a:lnTo>
                <a:lnTo>
                  <a:pt x="441121" y="979170"/>
                </a:lnTo>
                <a:lnTo>
                  <a:pt x="448868" y="984250"/>
                </a:lnTo>
                <a:lnTo>
                  <a:pt x="459181" y="989330"/>
                </a:lnTo>
                <a:lnTo>
                  <a:pt x="469506" y="989330"/>
                </a:lnTo>
                <a:lnTo>
                  <a:pt x="479831" y="984250"/>
                </a:lnTo>
                <a:lnTo>
                  <a:pt x="487565" y="976630"/>
                </a:lnTo>
                <a:lnTo>
                  <a:pt x="497890" y="961390"/>
                </a:lnTo>
                <a:lnTo>
                  <a:pt x="503046" y="941070"/>
                </a:lnTo>
                <a:lnTo>
                  <a:pt x="513359" y="901700"/>
                </a:lnTo>
                <a:lnTo>
                  <a:pt x="531418" y="853440"/>
                </a:lnTo>
                <a:lnTo>
                  <a:pt x="552056" y="843280"/>
                </a:lnTo>
                <a:lnTo>
                  <a:pt x="606234" y="843280"/>
                </a:lnTo>
                <a:lnTo>
                  <a:pt x="611390" y="840740"/>
                </a:lnTo>
                <a:lnTo>
                  <a:pt x="616559" y="835660"/>
                </a:lnTo>
                <a:lnTo>
                  <a:pt x="662978" y="835660"/>
                </a:lnTo>
                <a:lnTo>
                  <a:pt x="665568" y="830580"/>
                </a:lnTo>
                <a:lnTo>
                  <a:pt x="670725" y="814070"/>
                </a:lnTo>
                <a:lnTo>
                  <a:pt x="673303" y="798830"/>
                </a:lnTo>
                <a:lnTo>
                  <a:pt x="673303" y="781050"/>
                </a:lnTo>
                <a:lnTo>
                  <a:pt x="683628" y="750570"/>
                </a:lnTo>
                <a:lnTo>
                  <a:pt x="683628" y="736600"/>
                </a:lnTo>
                <a:lnTo>
                  <a:pt x="701687" y="734060"/>
                </a:lnTo>
                <a:lnTo>
                  <a:pt x="709421" y="688340"/>
                </a:lnTo>
                <a:lnTo>
                  <a:pt x="717156" y="610870"/>
                </a:lnTo>
                <a:lnTo>
                  <a:pt x="719734" y="513080"/>
                </a:lnTo>
                <a:lnTo>
                  <a:pt x="719734" y="438150"/>
                </a:lnTo>
                <a:lnTo>
                  <a:pt x="722312" y="427990"/>
                </a:lnTo>
                <a:lnTo>
                  <a:pt x="724903" y="415290"/>
                </a:lnTo>
                <a:lnTo>
                  <a:pt x="724903" y="396240"/>
                </a:lnTo>
                <a:lnTo>
                  <a:pt x="722312" y="386080"/>
                </a:lnTo>
                <a:lnTo>
                  <a:pt x="724903" y="381000"/>
                </a:lnTo>
                <a:lnTo>
                  <a:pt x="727468" y="378460"/>
                </a:lnTo>
                <a:lnTo>
                  <a:pt x="784224" y="378460"/>
                </a:lnTo>
                <a:lnTo>
                  <a:pt x="781646" y="370840"/>
                </a:lnTo>
                <a:lnTo>
                  <a:pt x="786803" y="368300"/>
                </a:lnTo>
                <a:lnTo>
                  <a:pt x="1180951" y="368300"/>
                </a:lnTo>
                <a:lnTo>
                  <a:pt x="1169316" y="355600"/>
                </a:lnTo>
                <a:close/>
              </a:path>
              <a:path w="1266825" h="989330">
                <a:moveTo>
                  <a:pt x="1194683" y="750570"/>
                </a:moveTo>
                <a:lnTo>
                  <a:pt x="1117003" y="750570"/>
                </a:lnTo>
                <a:lnTo>
                  <a:pt x="1124750" y="753110"/>
                </a:lnTo>
                <a:lnTo>
                  <a:pt x="1142796" y="770890"/>
                </a:lnTo>
                <a:lnTo>
                  <a:pt x="1181506" y="828040"/>
                </a:lnTo>
                <a:lnTo>
                  <a:pt x="1217625" y="861060"/>
                </a:lnTo>
                <a:lnTo>
                  <a:pt x="1227937" y="863600"/>
                </a:lnTo>
                <a:lnTo>
                  <a:pt x="1243418" y="858520"/>
                </a:lnTo>
                <a:lnTo>
                  <a:pt x="1253731" y="843280"/>
                </a:lnTo>
                <a:lnTo>
                  <a:pt x="1256309" y="835660"/>
                </a:lnTo>
                <a:lnTo>
                  <a:pt x="1256309" y="828040"/>
                </a:lnTo>
                <a:lnTo>
                  <a:pt x="1240840" y="788670"/>
                </a:lnTo>
                <a:lnTo>
                  <a:pt x="1196974" y="753110"/>
                </a:lnTo>
                <a:lnTo>
                  <a:pt x="1194683" y="750570"/>
                </a:lnTo>
                <a:close/>
              </a:path>
              <a:path w="1266825" h="989330">
                <a:moveTo>
                  <a:pt x="606234" y="843280"/>
                </a:moveTo>
                <a:lnTo>
                  <a:pt x="559790" y="843280"/>
                </a:lnTo>
                <a:lnTo>
                  <a:pt x="572693" y="845820"/>
                </a:lnTo>
                <a:lnTo>
                  <a:pt x="585584" y="850900"/>
                </a:lnTo>
                <a:lnTo>
                  <a:pt x="588175" y="850900"/>
                </a:lnTo>
                <a:lnTo>
                  <a:pt x="588175" y="853440"/>
                </a:lnTo>
                <a:lnTo>
                  <a:pt x="595909" y="850900"/>
                </a:lnTo>
                <a:lnTo>
                  <a:pt x="601065" y="848360"/>
                </a:lnTo>
                <a:lnTo>
                  <a:pt x="606234" y="843280"/>
                </a:lnTo>
                <a:close/>
              </a:path>
              <a:path w="1266825" h="989330">
                <a:moveTo>
                  <a:pt x="662978" y="835660"/>
                </a:moveTo>
                <a:lnTo>
                  <a:pt x="634606" y="835660"/>
                </a:lnTo>
                <a:lnTo>
                  <a:pt x="642353" y="838200"/>
                </a:lnTo>
                <a:lnTo>
                  <a:pt x="644918" y="838200"/>
                </a:lnTo>
                <a:lnTo>
                  <a:pt x="650087" y="840740"/>
                </a:lnTo>
                <a:lnTo>
                  <a:pt x="657821" y="838200"/>
                </a:lnTo>
                <a:lnTo>
                  <a:pt x="662978" y="835660"/>
                </a:lnTo>
                <a:close/>
              </a:path>
              <a:path w="1266825" h="989330">
                <a:moveTo>
                  <a:pt x="1180951" y="368300"/>
                </a:moveTo>
                <a:lnTo>
                  <a:pt x="786803" y="368300"/>
                </a:lnTo>
                <a:lnTo>
                  <a:pt x="794550" y="375920"/>
                </a:lnTo>
                <a:lnTo>
                  <a:pt x="797128" y="383540"/>
                </a:lnTo>
                <a:lnTo>
                  <a:pt x="802297" y="401320"/>
                </a:lnTo>
                <a:lnTo>
                  <a:pt x="807440" y="415290"/>
                </a:lnTo>
                <a:lnTo>
                  <a:pt x="815187" y="422910"/>
                </a:lnTo>
                <a:lnTo>
                  <a:pt x="840981" y="495300"/>
                </a:lnTo>
                <a:lnTo>
                  <a:pt x="874521" y="585470"/>
                </a:lnTo>
                <a:lnTo>
                  <a:pt x="905471" y="654050"/>
                </a:lnTo>
                <a:lnTo>
                  <a:pt x="928700" y="695960"/>
                </a:lnTo>
                <a:lnTo>
                  <a:pt x="944168" y="695960"/>
                </a:lnTo>
                <a:lnTo>
                  <a:pt x="949324" y="706120"/>
                </a:lnTo>
                <a:lnTo>
                  <a:pt x="969975" y="731520"/>
                </a:lnTo>
                <a:lnTo>
                  <a:pt x="975118" y="750570"/>
                </a:lnTo>
                <a:lnTo>
                  <a:pt x="990599" y="775970"/>
                </a:lnTo>
                <a:lnTo>
                  <a:pt x="998334" y="778510"/>
                </a:lnTo>
                <a:lnTo>
                  <a:pt x="1000925" y="781050"/>
                </a:lnTo>
                <a:lnTo>
                  <a:pt x="1011237" y="778510"/>
                </a:lnTo>
                <a:lnTo>
                  <a:pt x="1016393" y="775970"/>
                </a:lnTo>
                <a:lnTo>
                  <a:pt x="1018984" y="775970"/>
                </a:lnTo>
                <a:lnTo>
                  <a:pt x="1024140" y="770890"/>
                </a:lnTo>
                <a:lnTo>
                  <a:pt x="1037043" y="765810"/>
                </a:lnTo>
                <a:lnTo>
                  <a:pt x="1079169" y="765810"/>
                </a:lnTo>
                <a:lnTo>
                  <a:pt x="1086053" y="760730"/>
                </a:lnTo>
                <a:lnTo>
                  <a:pt x="1096378" y="755650"/>
                </a:lnTo>
                <a:lnTo>
                  <a:pt x="1104112" y="750570"/>
                </a:lnTo>
                <a:lnTo>
                  <a:pt x="1194683" y="750570"/>
                </a:lnTo>
                <a:lnTo>
                  <a:pt x="1186662" y="741680"/>
                </a:lnTo>
                <a:lnTo>
                  <a:pt x="1160856" y="708660"/>
                </a:lnTo>
                <a:lnTo>
                  <a:pt x="1153121" y="698500"/>
                </a:lnTo>
                <a:lnTo>
                  <a:pt x="1147965" y="683260"/>
                </a:lnTo>
                <a:lnTo>
                  <a:pt x="1147965" y="678180"/>
                </a:lnTo>
                <a:lnTo>
                  <a:pt x="1150556" y="670560"/>
                </a:lnTo>
                <a:lnTo>
                  <a:pt x="1153121" y="665480"/>
                </a:lnTo>
                <a:lnTo>
                  <a:pt x="1153121" y="662940"/>
                </a:lnTo>
                <a:lnTo>
                  <a:pt x="1158290" y="656590"/>
                </a:lnTo>
                <a:lnTo>
                  <a:pt x="1166025" y="654050"/>
                </a:lnTo>
                <a:lnTo>
                  <a:pt x="1176337" y="651510"/>
                </a:lnTo>
                <a:lnTo>
                  <a:pt x="1184084" y="648970"/>
                </a:lnTo>
                <a:lnTo>
                  <a:pt x="1186662" y="643890"/>
                </a:lnTo>
                <a:lnTo>
                  <a:pt x="1191831" y="638810"/>
                </a:lnTo>
                <a:lnTo>
                  <a:pt x="1191831" y="621030"/>
                </a:lnTo>
                <a:lnTo>
                  <a:pt x="1186662" y="608330"/>
                </a:lnTo>
                <a:lnTo>
                  <a:pt x="1186662" y="588010"/>
                </a:lnTo>
                <a:lnTo>
                  <a:pt x="1191831" y="582930"/>
                </a:lnTo>
                <a:lnTo>
                  <a:pt x="1194396" y="577850"/>
                </a:lnTo>
                <a:lnTo>
                  <a:pt x="1202131" y="574040"/>
                </a:lnTo>
                <a:lnTo>
                  <a:pt x="1209878" y="574040"/>
                </a:lnTo>
                <a:lnTo>
                  <a:pt x="1215034" y="568960"/>
                </a:lnTo>
                <a:lnTo>
                  <a:pt x="1225359" y="561340"/>
                </a:lnTo>
                <a:lnTo>
                  <a:pt x="1227937" y="556260"/>
                </a:lnTo>
                <a:lnTo>
                  <a:pt x="1227937" y="530860"/>
                </a:lnTo>
                <a:lnTo>
                  <a:pt x="1222781" y="518160"/>
                </a:lnTo>
                <a:lnTo>
                  <a:pt x="1225359" y="508000"/>
                </a:lnTo>
                <a:lnTo>
                  <a:pt x="1240840" y="491490"/>
                </a:lnTo>
                <a:lnTo>
                  <a:pt x="1243418" y="481330"/>
                </a:lnTo>
                <a:lnTo>
                  <a:pt x="1240840" y="471170"/>
                </a:lnTo>
                <a:lnTo>
                  <a:pt x="1230515" y="443230"/>
                </a:lnTo>
                <a:lnTo>
                  <a:pt x="1217625" y="427990"/>
                </a:lnTo>
                <a:lnTo>
                  <a:pt x="1204721" y="408940"/>
                </a:lnTo>
                <a:lnTo>
                  <a:pt x="1199565" y="398780"/>
                </a:lnTo>
                <a:lnTo>
                  <a:pt x="1199565" y="388620"/>
                </a:lnTo>
                <a:lnTo>
                  <a:pt x="1180951" y="368300"/>
                </a:lnTo>
                <a:close/>
              </a:path>
              <a:path w="1266825" h="989330">
                <a:moveTo>
                  <a:pt x="1079169" y="765810"/>
                </a:moveTo>
                <a:lnTo>
                  <a:pt x="1047356" y="765810"/>
                </a:lnTo>
                <a:lnTo>
                  <a:pt x="1057681" y="770890"/>
                </a:lnTo>
                <a:lnTo>
                  <a:pt x="1065415" y="773430"/>
                </a:lnTo>
                <a:lnTo>
                  <a:pt x="1078318" y="773430"/>
                </a:lnTo>
                <a:lnTo>
                  <a:pt x="1075728" y="770890"/>
                </a:lnTo>
                <a:lnTo>
                  <a:pt x="1073162" y="770890"/>
                </a:lnTo>
                <a:lnTo>
                  <a:pt x="1075728" y="768350"/>
                </a:lnTo>
                <a:lnTo>
                  <a:pt x="1079169" y="765810"/>
                </a:lnTo>
                <a:close/>
              </a:path>
              <a:path w="1266825" h="989330">
                <a:moveTo>
                  <a:pt x="784224" y="378460"/>
                </a:moveTo>
                <a:lnTo>
                  <a:pt x="732637" y="378460"/>
                </a:lnTo>
                <a:lnTo>
                  <a:pt x="732637" y="393700"/>
                </a:lnTo>
                <a:lnTo>
                  <a:pt x="735215" y="435610"/>
                </a:lnTo>
                <a:lnTo>
                  <a:pt x="740371" y="448310"/>
                </a:lnTo>
                <a:lnTo>
                  <a:pt x="735215" y="466090"/>
                </a:lnTo>
                <a:lnTo>
                  <a:pt x="740371" y="495300"/>
                </a:lnTo>
                <a:lnTo>
                  <a:pt x="742962" y="502920"/>
                </a:lnTo>
                <a:lnTo>
                  <a:pt x="748118" y="543560"/>
                </a:lnTo>
                <a:lnTo>
                  <a:pt x="755853" y="543560"/>
                </a:lnTo>
                <a:lnTo>
                  <a:pt x="755853" y="551180"/>
                </a:lnTo>
                <a:lnTo>
                  <a:pt x="750696" y="556260"/>
                </a:lnTo>
                <a:lnTo>
                  <a:pt x="755853" y="577850"/>
                </a:lnTo>
                <a:lnTo>
                  <a:pt x="761022" y="608330"/>
                </a:lnTo>
                <a:lnTo>
                  <a:pt x="776490" y="631190"/>
                </a:lnTo>
                <a:lnTo>
                  <a:pt x="799706" y="643890"/>
                </a:lnTo>
                <a:lnTo>
                  <a:pt x="799706" y="626110"/>
                </a:lnTo>
                <a:lnTo>
                  <a:pt x="818143" y="626110"/>
                </a:lnTo>
                <a:lnTo>
                  <a:pt x="820356" y="623570"/>
                </a:lnTo>
                <a:lnTo>
                  <a:pt x="828090" y="595630"/>
                </a:lnTo>
                <a:lnTo>
                  <a:pt x="822921" y="563880"/>
                </a:lnTo>
                <a:lnTo>
                  <a:pt x="820356" y="546100"/>
                </a:lnTo>
                <a:lnTo>
                  <a:pt x="815187" y="541020"/>
                </a:lnTo>
                <a:lnTo>
                  <a:pt x="812596" y="535940"/>
                </a:lnTo>
                <a:lnTo>
                  <a:pt x="820356" y="530860"/>
                </a:lnTo>
                <a:lnTo>
                  <a:pt x="812596" y="491490"/>
                </a:lnTo>
                <a:lnTo>
                  <a:pt x="810031" y="483870"/>
                </a:lnTo>
                <a:lnTo>
                  <a:pt x="807440" y="455930"/>
                </a:lnTo>
                <a:lnTo>
                  <a:pt x="797128" y="438150"/>
                </a:lnTo>
                <a:lnTo>
                  <a:pt x="797128" y="425450"/>
                </a:lnTo>
                <a:lnTo>
                  <a:pt x="786803" y="386080"/>
                </a:lnTo>
                <a:lnTo>
                  <a:pt x="784224" y="378460"/>
                </a:lnTo>
                <a:close/>
              </a:path>
              <a:path w="1266825" h="989330">
                <a:moveTo>
                  <a:pt x="818143" y="626110"/>
                </a:moveTo>
                <a:lnTo>
                  <a:pt x="799706" y="626110"/>
                </a:lnTo>
                <a:lnTo>
                  <a:pt x="804862" y="641350"/>
                </a:lnTo>
                <a:lnTo>
                  <a:pt x="818143" y="626110"/>
                </a:lnTo>
                <a:close/>
              </a:path>
              <a:path w="1266825" h="989330">
                <a:moveTo>
                  <a:pt x="446328" y="0"/>
                </a:moveTo>
                <a:lnTo>
                  <a:pt x="0" y="0"/>
                </a:lnTo>
                <a:lnTo>
                  <a:pt x="0" y="10160"/>
                </a:lnTo>
                <a:lnTo>
                  <a:pt x="12903" y="35560"/>
                </a:lnTo>
                <a:lnTo>
                  <a:pt x="30962" y="60960"/>
                </a:lnTo>
                <a:lnTo>
                  <a:pt x="41287" y="68580"/>
                </a:lnTo>
                <a:lnTo>
                  <a:pt x="49021" y="76200"/>
                </a:lnTo>
                <a:lnTo>
                  <a:pt x="56756" y="78740"/>
                </a:lnTo>
                <a:lnTo>
                  <a:pt x="67081" y="90170"/>
                </a:lnTo>
                <a:lnTo>
                  <a:pt x="72237" y="97790"/>
                </a:lnTo>
                <a:lnTo>
                  <a:pt x="87706" y="113030"/>
                </a:lnTo>
                <a:lnTo>
                  <a:pt x="108356" y="123190"/>
                </a:lnTo>
                <a:lnTo>
                  <a:pt x="118668" y="130810"/>
                </a:lnTo>
                <a:lnTo>
                  <a:pt x="126415" y="138430"/>
                </a:lnTo>
                <a:lnTo>
                  <a:pt x="128981" y="143510"/>
                </a:lnTo>
                <a:lnTo>
                  <a:pt x="134150" y="151130"/>
                </a:lnTo>
                <a:lnTo>
                  <a:pt x="141884" y="158750"/>
                </a:lnTo>
                <a:lnTo>
                  <a:pt x="154787" y="170180"/>
                </a:lnTo>
                <a:lnTo>
                  <a:pt x="162521" y="182880"/>
                </a:lnTo>
                <a:lnTo>
                  <a:pt x="165099" y="195580"/>
                </a:lnTo>
                <a:lnTo>
                  <a:pt x="165099" y="203200"/>
                </a:lnTo>
                <a:lnTo>
                  <a:pt x="162521" y="205740"/>
                </a:lnTo>
                <a:lnTo>
                  <a:pt x="170256" y="213360"/>
                </a:lnTo>
                <a:lnTo>
                  <a:pt x="177990" y="218440"/>
                </a:lnTo>
                <a:lnTo>
                  <a:pt x="185750" y="226060"/>
                </a:lnTo>
                <a:lnTo>
                  <a:pt x="188315" y="233680"/>
                </a:lnTo>
                <a:lnTo>
                  <a:pt x="188315" y="252730"/>
                </a:lnTo>
                <a:lnTo>
                  <a:pt x="193484" y="265430"/>
                </a:lnTo>
                <a:lnTo>
                  <a:pt x="201218" y="275590"/>
                </a:lnTo>
                <a:lnTo>
                  <a:pt x="208965" y="280670"/>
                </a:lnTo>
                <a:lnTo>
                  <a:pt x="214109" y="283210"/>
                </a:lnTo>
                <a:lnTo>
                  <a:pt x="219278" y="290830"/>
                </a:lnTo>
                <a:lnTo>
                  <a:pt x="221856" y="300990"/>
                </a:lnTo>
                <a:lnTo>
                  <a:pt x="227025" y="308610"/>
                </a:lnTo>
                <a:lnTo>
                  <a:pt x="234759" y="318770"/>
                </a:lnTo>
                <a:lnTo>
                  <a:pt x="247649" y="328930"/>
                </a:lnTo>
                <a:lnTo>
                  <a:pt x="278612" y="360680"/>
                </a:lnTo>
                <a:lnTo>
                  <a:pt x="286346" y="365760"/>
                </a:lnTo>
                <a:lnTo>
                  <a:pt x="299250" y="368300"/>
                </a:lnTo>
                <a:lnTo>
                  <a:pt x="312153" y="373380"/>
                </a:lnTo>
                <a:lnTo>
                  <a:pt x="348259" y="370840"/>
                </a:lnTo>
                <a:lnTo>
                  <a:pt x="415328" y="360680"/>
                </a:lnTo>
                <a:lnTo>
                  <a:pt x="461771" y="355600"/>
                </a:lnTo>
                <a:lnTo>
                  <a:pt x="1169316" y="355600"/>
                </a:lnTo>
                <a:lnTo>
                  <a:pt x="1140231" y="323850"/>
                </a:lnTo>
                <a:lnTo>
                  <a:pt x="1140231" y="321310"/>
                </a:lnTo>
                <a:lnTo>
                  <a:pt x="1137653" y="318770"/>
                </a:lnTo>
                <a:lnTo>
                  <a:pt x="1129906" y="313690"/>
                </a:lnTo>
                <a:lnTo>
                  <a:pt x="1117003" y="306070"/>
                </a:lnTo>
                <a:lnTo>
                  <a:pt x="1096378" y="293370"/>
                </a:lnTo>
                <a:lnTo>
                  <a:pt x="1021562" y="262890"/>
                </a:lnTo>
                <a:lnTo>
                  <a:pt x="1031887" y="260350"/>
                </a:lnTo>
                <a:lnTo>
                  <a:pt x="1075728" y="250190"/>
                </a:lnTo>
                <a:lnTo>
                  <a:pt x="1109268" y="243840"/>
                </a:lnTo>
                <a:lnTo>
                  <a:pt x="1145387" y="238760"/>
                </a:lnTo>
                <a:lnTo>
                  <a:pt x="1162151" y="233680"/>
                </a:lnTo>
                <a:lnTo>
                  <a:pt x="699096" y="233680"/>
                </a:lnTo>
                <a:lnTo>
                  <a:pt x="673303" y="203200"/>
                </a:lnTo>
                <a:lnTo>
                  <a:pt x="637184" y="158750"/>
                </a:lnTo>
                <a:lnTo>
                  <a:pt x="593331" y="113030"/>
                </a:lnTo>
                <a:lnTo>
                  <a:pt x="570115" y="90170"/>
                </a:lnTo>
                <a:lnTo>
                  <a:pt x="546900" y="68580"/>
                </a:lnTo>
                <a:lnTo>
                  <a:pt x="495299" y="33020"/>
                </a:lnTo>
                <a:lnTo>
                  <a:pt x="446328" y="0"/>
                </a:lnTo>
                <a:close/>
              </a:path>
              <a:path w="1266825" h="989330">
                <a:moveTo>
                  <a:pt x="748118" y="187960"/>
                </a:moveTo>
                <a:lnTo>
                  <a:pt x="719734" y="187960"/>
                </a:lnTo>
                <a:lnTo>
                  <a:pt x="717156" y="190500"/>
                </a:lnTo>
                <a:lnTo>
                  <a:pt x="719734" y="193040"/>
                </a:lnTo>
                <a:lnTo>
                  <a:pt x="714578" y="193040"/>
                </a:lnTo>
                <a:lnTo>
                  <a:pt x="704253" y="198120"/>
                </a:lnTo>
                <a:lnTo>
                  <a:pt x="701687" y="203200"/>
                </a:lnTo>
                <a:lnTo>
                  <a:pt x="701687" y="208280"/>
                </a:lnTo>
                <a:lnTo>
                  <a:pt x="706843" y="215900"/>
                </a:lnTo>
                <a:lnTo>
                  <a:pt x="699096" y="233680"/>
                </a:lnTo>
                <a:lnTo>
                  <a:pt x="1162151" y="233680"/>
                </a:lnTo>
                <a:lnTo>
                  <a:pt x="1178915" y="228600"/>
                </a:lnTo>
                <a:lnTo>
                  <a:pt x="1187526" y="223520"/>
                </a:lnTo>
                <a:lnTo>
                  <a:pt x="766178" y="223520"/>
                </a:lnTo>
                <a:lnTo>
                  <a:pt x="763587" y="218440"/>
                </a:lnTo>
                <a:lnTo>
                  <a:pt x="755853" y="210820"/>
                </a:lnTo>
                <a:lnTo>
                  <a:pt x="758431" y="205740"/>
                </a:lnTo>
                <a:lnTo>
                  <a:pt x="758431" y="200660"/>
                </a:lnTo>
                <a:lnTo>
                  <a:pt x="755853" y="195580"/>
                </a:lnTo>
                <a:lnTo>
                  <a:pt x="748118" y="187960"/>
                </a:lnTo>
                <a:close/>
              </a:path>
              <a:path w="1266825" h="989330">
                <a:moveTo>
                  <a:pt x="1258900" y="0"/>
                </a:moveTo>
                <a:lnTo>
                  <a:pt x="871918" y="0"/>
                </a:lnTo>
                <a:lnTo>
                  <a:pt x="859040" y="17780"/>
                </a:lnTo>
                <a:lnTo>
                  <a:pt x="828090" y="73660"/>
                </a:lnTo>
                <a:lnTo>
                  <a:pt x="799706" y="133350"/>
                </a:lnTo>
                <a:lnTo>
                  <a:pt x="779068" y="187960"/>
                </a:lnTo>
                <a:lnTo>
                  <a:pt x="766178" y="223520"/>
                </a:lnTo>
                <a:lnTo>
                  <a:pt x="1187526" y="223520"/>
                </a:lnTo>
                <a:lnTo>
                  <a:pt x="1191831" y="220980"/>
                </a:lnTo>
                <a:lnTo>
                  <a:pt x="1202131" y="213360"/>
                </a:lnTo>
                <a:lnTo>
                  <a:pt x="1207300" y="205740"/>
                </a:lnTo>
                <a:lnTo>
                  <a:pt x="1215034" y="190500"/>
                </a:lnTo>
                <a:lnTo>
                  <a:pt x="1227937" y="167640"/>
                </a:lnTo>
                <a:lnTo>
                  <a:pt x="1235671" y="151130"/>
                </a:lnTo>
                <a:lnTo>
                  <a:pt x="1238249" y="140970"/>
                </a:lnTo>
                <a:lnTo>
                  <a:pt x="1240840" y="133350"/>
                </a:lnTo>
                <a:lnTo>
                  <a:pt x="1240840" y="120650"/>
                </a:lnTo>
                <a:lnTo>
                  <a:pt x="1243418" y="113030"/>
                </a:lnTo>
                <a:lnTo>
                  <a:pt x="1245996" y="107950"/>
                </a:lnTo>
                <a:lnTo>
                  <a:pt x="1251153" y="100330"/>
                </a:lnTo>
                <a:lnTo>
                  <a:pt x="1256309" y="87630"/>
                </a:lnTo>
                <a:lnTo>
                  <a:pt x="1256309" y="68580"/>
                </a:lnTo>
                <a:lnTo>
                  <a:pt x="1253731" y="63500"/>
                </a:lnTo>
                <a:lnTo>
                  <a:pt x="1251153" y="60960"/>
                </a:lnTo>
                <a:lnTo>
                  <a:pt x="1251153" y="48260"/>
                </a:lnTo>
                <a:lnTo>
                  <a:pt x="1256309" y="38100"/>
                </a:lnTo>
                <a:lnTo>
                  <a:pt x="1261465" y="30480"/>
                </a:lnTo>
                <a:lnTo>
                  <a:pt x="1264056" y="25400"/>
                </a:lnTo>
                <a:lnTo>
                  <a:pt x="1266634" y="22860"/>
                </a:lnTo>
                <a:lnTo>
                  <a:pt x="1261465" y="17780"/>
                </a:lnTo>
                <a:lnTo>
                  <a:pt x="1261465" y="12700"/>
                </a:lnTo>
                <a:lnTo>
                  <a:pt x="1258900" y="0"/>
                </a:lnTo>
                <a:close/>
              </a:path>
              <a:path w="1266825" h="989330">
                <a:moveTo>
                  <a:pt x="740371" y="185420"/>
                </a:moveTo>
                <a:lnTo>
                  <a:pt x="722312" y="185420"/>
                </a:lnTo>
                <a:lnTo>
                  <a:pt x="722312" y="187960"/>
                </a:lnTo>
                <a:lnTo>
                  <a:pt x="740371" y="187960"/>
                </a:lnTo>
                <a:lnTo>
                  <a:pt x="740371" y="18542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4903" y="185420"/>
                </a:lnTo>
                <a:lnTo>
                  <a:pt x="727468" y="185420"/>
                </a:lnTo>
                <a:lnTo>
                  <a:pt x="727468" y="182880"/>
                </a:lnTo>
                <a:close/>
              </a:path>
              <a:path w="1266825" h="989330">
                <a:moveTo>
                  <a:pt x="727468" y="182880"/>
                </a:moveTo>
                <a:lnTo>
                  <a:pt x="727468" y="185420"/>
                </a:lnTo>
                <a:lnTo>
                  <a:pt x="732637" y="185420"/>
                </a:lnTo>
                <a:lnTo>
                  <a:pt x="727468" y="18288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9367" y="1185672"/>
            <a:ext cx="239547" cy="2247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4138" y="990574"/>
            <a:ext cx="820419" cy="1067435"/>
          </a:xfrm>
          <a:custGeom>
            <a:avLst/>
            <a:gdLst/>
            <a:ahLst/>
            <a:cxnLst/>
            <a:rect l="l" t="t" r="r" b="b"/>
            <a:pathLst>
              <a:path w="820420" h="1067435">
                <a:moveTo>
                  <a:pt x="649465" y="834682"/>
                </a:moveTo>
                <a:lnTo>
                  <a:pt x="535876" y="834682"/>
                </a:lnTo>
                <a:lnTo>
                  <a:pt x="540816" y="837145"/>
                </a:lnTo>
                <a:lnTo>
                  <a:pt x="548220" y="839609"/>
                </a:lnTo>
                <a:lnTo>
                  <a:pt x="560565" y="854430"/>
                </a:lnTo>
                <a:lnTo>
                  <a:pt x="567969" y="869251"/>
                </a:lnTo>
                <a:lnTo>
                  <a:pt x="572909" y="876655"/>
                </a:lnTo>
                <a:lnTo>
                  <a:pt x="575373" y="884072"/>
                </a:lnTo>
                <a:lnTo>
                  <a:pt x="580313" y="901344"/>
                </a:lnTo>
                <a:lnTo>
                  <a:pt x="582790" y="913701"/>
                </a:lnTo>
                <a:lnTo>
                  <a:pt x="582790" y="926045"/>
                </a:lnTo>
                <a:lnTo>
                  <a:pt x="577837" y="950734"/>
                </a:lnTo>
                <a:lnTo>
                  <a:pt x="567969" y="972972"/>
                </a:lnTo>
                <a:lnTo>
                  <a:pt x="563029" y="987780"/>
                </a:lnTo>
                <a:lnTo>
                  <a:pt x="560565" y="1000125"/>
                </a:lnTo>
                <a:lnTo>
                  <a:pt x="558088" y="1007529"/>
                </a:lnTo>
                <a:lnTo>
                  <a:pt x="558088" y="1017422"/>
                </a:lnTo>
                <a:lnTo>
                  <a:pt x="560565" y="1027290"/>
                </a:lnTo>
                <a:lnTo>
                  <a:pt x="565505" y="1051979"/>
                </a:lnTo>
                <a:lnTo>
                  <a:pt x="575373" y="1066812"/>
                </a:lnTo>
                <a:lnTo>
                  <a:pt x="582790" y="1066812"/>
                </a:lnTo>
                <a:lnTo>
                  <a:pt x="587730" y="1061859"/>
                </a:lnTo>
                <a:lnTo>
                  <a:pt x="592670" y="1059395"/>
                </a:lnTo>
                <a:lnTo>
                  <a:pt x="612419" y="1000125"/>
                </a:lnTo>
                <a:lnTo>
                  <a:pt x="605015" y="985316"/>
                </a:lnTo>
                <a:lnTo>
                  <a:pt x="609955" y="970495"/>
                </a:lnTo>
                <a:lnTo>
                  <a:pt x="614883" y="968032"/>
                </a:lnTo>
                <a:lnTo>
                  <a:pt x="619823" y="960615"/>
                </a:lnTo>
                <a:lnTo>
                  <a:pt x="624763" y="950734"/>
                </a:lnTo>
                <a:lnTo>
                  <a:pt x="627227" y="935926"/>
                </a:lnTo>
                <a:lnTo>
                  <a:pt x="632167" y="923582"/>
                </a:lnTo>
                <a:lnTo>
                  <a:pt x="642061" y="896416"/>
                </a:lnTo>
                <a:lnTo>
                  <a:pt x="647001" y="856894"/>
                </a:lnTo>
                <a:lnTo>
                  <a:pt x="649465" y="834682"/>
                </a:lnTo>
                <a:close/>
              </a:path>
              <a:path w="820420" h="1067435">
                <a:moveTo>
                  <a:pt x="620105" y="595134"/>
                </a:moveTo>
                <a:lnTo>
                  <a:pt x="432155" y="595134"/>
                </a:lnTo>
                <a:lnTo>
                  <a:pt x="412394" y="622312"/>
                </a:lnTo>
                <a:lnTo>
                  <a:pt x="395109" y="649465"/>
                </a:lnTo>
                <a:lnTo>
                  <a:pt x="372884" y="698855"/>
                </a:lnTo>
                <a:lnTo>
                  <a:pt x="367944" y="711199"/>
                </a:lnTo>
                <a:lnTo>
                  <a:pt x="367944" y="723557"/>
                </a:lnTo>
                <a:lnTo>
                  <a:pt x="372884" y="723557"/>
                </a:lnTo>
                <a:lnTo>
                  <a:pt x="382765" y="738365"/>
                </a:lnTo>
                <a:lnTo>
                  <a:pt x="392645" y="745769"/>
                </a:lnTo>
                <a:lnTo>
                  <a:pt x="412394" y="768007"/>
                </a:lnTo>
                <a:lnTo>
                  <a:pt x="424738" y="777887"/>
                </a:lnTo>
                <a:lnTo>
                  <a:pt x="439559" y="787755"/>
                </a:lnTo>
                <a:lnTo>
                  <a:pt x="451904" y="795159"/>
                </a:lnTo>
                <a:lnTo>
                  <a:pt x="464248" y="797636"/>
                </a:lnTo>
                <a:lnTo>
                  <a:pt x="474129" y="797636"/>
                </a:lnTo>
                <a:lnTo>
                  <a:pt x="488950" y="802576"/>
                </a:lnTo>
                <a:lnTo>
                  <a:pt x="523519" y="834682"/>
                </a:lnTo>
                <a:lnTo>
                  <a:pt x="528459" y="837145"/>
                </a:lnTo>
                <a:lnTo>
                  <a:pt x="535876" y="834682"/>
                </a:lnTo>
                <a:lnTo>
                  <a:pt x="649465" y="834682"/>
                </a:lnTo>
                <a:lnTo>
                  <a:pt x="647001" y="817397"/>
                </a:lnTo>
                <a:lnTo>
                  <a:pt x="622300" y="713676"/>
                </a:lnTo>
                <a:lnTo>
                  <a:pt x="609955" y="649465"/>
                </a:lnTo>
                <a:lnTo>
                  <a:pt x="607479" y="629716"/>
                </a:lnTo>
                <a:lnTo>
                  <a:pt x="607479" y="622312"/>
                </a:lnTo>
                <a:lnTo>
                  <a:pt x="614883" y="614895"/>
                </a:lnTo>
                <a:lnTo>
                  <a:pt x="617359" y="607479"/>
                </a:lnTo>
                <a:lnTo>
                  <a:pt x="620105" y="595134"/>
                </a:lnTo>
                <a:close/>
              </a:path>
              <a:path w="820420" h="1067435">
                <a:moveTo>
                  <a:pt x="672921" y="585266"/>
                </a:moveTo>
                <a:lnTo>
                  <a:pt x="622300" y="585266"/>
                </a:lnTo>
                <a:lnTo>
                  <a:pt x="632167" y="617372"/>
                </a:lnTo>
                <a:lnTo>
                  <a:pt x="639584" y="627240"/>
                </a:lnTo>
                <a:lnTo>
                  <a:pt x="639584" y="642061"/>
                </a:lnTo>
                <a:lnTo>
                  <a:pt x="649465" y="664286"/>
                </a:lnTo>
                <a:lnTo>
                  <a:pt x="651929" y="669226"/>
                </a:lnTo>
                <a:lnTo>
                  <a:pt x="664273" y="701319"/>
                </a:lnTo>
                <a:lnTo>
                  <a:pt x="669213" y="701319"/>
                </a:lnTo>
                <a:lnTo>
                  <a:pt x="671690" y="706259"/>
                </a:lnTo>
                <a:lnTo>
                  <a:pt x="669213" y="711199"/>
                </a:lnTo>
                <a:lnTo>
                  <a:pt x="676617" y="726020"/>
                </a:lnTo>
                <a:lnTo>
                  <a:pt x="686511" y="750709"/>
                </a:lnTo>
                <a:lnTo>
                  <a:pt x="703795" y="765543"/>
                </a:lnTo>
                <a:lnTo>
                  <a:pt x="726008" y="772947"/>
                </a:lnTo>
                <a:lnTo>
                  <a:pt x="721067" y="758113"/>
                </a:lnTo>
                <a:lnTo>
                  <a:pt x="734663" y="758113"/>
                </a:lnTo>
                <a:lnTo>
                  <a:pt x="738365" y="750709"/>
                </a:lnTo>
                <a:lnTo>
                  <a:pt x="738365" y="728497"/>
                </a:lnTo>
                <a:lnTo>
                  <a:pt x="728484" y="703795"/>
                </a:lnTo>
                <a:lnTo>
                  <a:pt x="723544" y="688974"/>
                </a:lnTo>
                <a:lnTo>
                  <a:pt x="716140" y="686511"/>
                </a:lnTo>
                <a:lnTo>
                  <a:pt x="716140" y="681570"/>
                </a:lnTo>
                <a:lnTo>
                  <a:pt x="718604" y="676630"/>
                </a:lnTo>
                <a:lnTo>
                  <a:pt x="706259" y="647001"/>
                </a:lnTo>
                <a:lnTo>
                  <a:pt x="703795" y="642061"/>
                </a:lnTo>
                <a:lnTo>
                  <a:pt x="693915" y="619836"/>
                </a:lnTo>
                <a:lnTo>
                  <a:pt x="684034" y="607479"/>
                </a:lnTo>
                <a:lnTo>
                  <a:pt x="672921" y="585266"/>
                </a:lnTo>
                <a:close/>
              </a:path>
              <a:path w="820420" h="1067435">
                <a:moveTo>
                  <a:pt x="734663" y="758113"/>
                </a:moveTo>
                <a:lnTo>
                  <a:pt x="721067" y="758113"/>
                </a:lnTo>
                <a:lnTo>
                  <a:pt x="728484" y="770470"/>
                </a:lnTo>
                <a:lnTo>
                  <a:pt x="734663" y="758113"/>
                </a:lnTo>
                <a:close/>
              </a:path>
              <a:path w="820420" h="1067435">
                <a:moveTo>
                  <a:pt x="819848" y="567982"/>
                </a:moveTo>
                <a:lnTo>
                  <a:pt x="664273" y="567982"/>
                </a:lnTo>
                <a:lnTo>
                  <a:pt x="684034" y="580326"/>
                </a:lnTo>
                <a:lnTo>
                  <a:pt x="691451" y="582790"/>
                </a:lnTo>
                <a:lnTo>
                  <a:pt x="701319" y="582790"/>
                </a:lnTo>
                <a:lnTo>
                  <a:pt x="706259" y="587730"/>
                </a:lnTo>
                <a:lnTo>
                  <a:pt x="718604" y="602551"/>
                </a:lnTo>
                <a:lnTo>
                  <a:pt x="755650" y="656869"/>
                </a:lnTo>
                <a:lnTo>
                  <a:pt x="814908" y="745769"/>
                </a:lnTo>
                <a:lnTo>
                  <a:pt x="819848" y="750709"/>
                </a:lnTo>
                <a:lnTo>
                  <a:pt x="819848" y="567982"/>
                </a:lnTo>
                <a:close/>
              </a:path>
              <a:path w="820420" h="1067435">
                <a:moveTo>
                  <a:pt x="197561" y="298805"/>
                </a:moveTo>
                <a:lnTo>
                  <a:pt x="143230" y="298805"/>
                </a:lnTo>
                <a:lnTo>
                  <a:pt x="76542" y="311162"/>
                </a:lnTo>
                <a:lnTo>
                  <a:pt x="69138" y="316102"/>
                </a:lnTo>
                <a:lnTo>
                  <a:pt x="37045" y="328447"/>
                </a:lnTo>
                <a:lnTo>
                  <a:pt x="9880" y="348195"/>
                </a:lnTo>
                <a:lnTo>
                  <a:pt x="0" y="365493"/>
                </a:lnTo>
                <a:lnTo>
                  <a:pt x="0" y="400049"/>
                </a:lnTo>
                <a:lnTo>
                  <a:pt x="34582" y="442036"/>
                </a:lnTo>
                <a:lnTo>
                  <a:pt x="51854" y="451904"/>
                </a:lnTo>
                <a:lnTo>
                  <a:pt x="56794" y="454380"/>
                </a:lnTo>
                <a:lnTo>
                  <a:pt x="64198" y="454380"/>
                </a:lnTo>
                <a:lnTo>
                  <a:pt x="79032" y="469201"/>
                </a:lnTo>
                <a:lnTo>
                  <a:pt x="86436" y="474141"/>
                </a:lnTo>
                <a:lnTo>
                  <a:pt x="96304" y="476605"/>
                </a:lnTo>
                <a:lnTo>
                  <a:pt x="103720" y="476605"/>
                </a:lnTo>
                <a:lnTo>
                  <a:pt x="113588" y="481545"/>
                </a:lnTo>
                <a:lnTo>
                  <a:pt x="120992" y="486486"/>
                </a:lnTo>
                <a:lnTo>
                  <a:pt x="123469" y="491426"/>
                </a:lnTo>
                <a:lnTo>
                  <a:pt x="128409" y="496366"/>
                </a:lnTo>
                <a:lnTo>
                  <a:pt x="148170" y="506234"/>
                </a:lnTo>
                <a:lnTo>
                  <a:pt x="155575" y="516127"/>
                </a:lnTo>
                <a:lnTo>
                  <a:pt x="160515" y="525995"/>
                </a:lnTo>
                <a:lnTo>
                  <a:pt x="160515" y="530936"/>
                </a:lnTo>
                <a:lnTo>
                  <a:pt x="162979" y="535876"/>
                </a:lnTo>
                <a:lnTo>
                  <a:pt x="167919" y="538340"/>
                </a:lnTo>
                <a:lnTo>
                  <a:pt x="175323" y="540816"/>
                </a:lnTo>
                <a:lnTo>
                  <a:pt x="185216" y="550684"/>
                </a:lnTo>
                <a:lnTo>
                  <a:pt x="187680" y="558088"/>
                </a:lnTo>
                <a:lnTo>
                  <a:pt x="187680" y="563041"/>
                </a:lnTo>
                <a:lnTo>
                  <a:pt x="190144" y="565518"/>
                </a:lnTo>
                <a:lnTo>
                  <a:pt x="195084" y="575386"/>
                </a:lnTo>
                <a:lnTo>
                  <a:pt x="204965" y="582790"/>
                </a:lnTo>
                <a:lnTo>
                  <a:pt x="214833" y="587730"/>
                </a:lnTo>
                <a:lnTo>
                  <a:pt x="219773" y="592670"/>
                </a:lnTo>
                <a:lnTo>
                  <a:pt x="224713" y="600074"/>
                </a:lnTo>
                <a:lnTo>
                  <a:pt x="229654" y="605015"/>
                </a:lnTo>
                <a:lnTo>
                  <a:pt x="237070" y="609955"/>
                </a:lnTo>
                <a:lnTo>
                  <a:pt x="246951" y="617372"/>
                </a:lnTo>
                <a:lnTo>
                  <a:pt x="266700" y="629716"/>
                </a:lnTo>
                <a:lnTo>
                  <a:pt x="276567" y="637120"/>
                </a:lnTo>
                <a:lnTo>
                  <a:pt x="283984" y="639584"/>
                </a:lnTo>
                <a:lnTo>
                  <a:pt x="303745" y="639584"/>
                </a:lnTo>
                <a:lnTo>
                  <a:pt x="330911" y="632180"/>
                </a:lnTo>
                <a:lnTo>
                  <a:pt x="355600" y="622312"/>
                </a:lnTo>
                <a:lnTo>
                  <a:pt x="377812" y="612432"/>
                </a:lnTo>
                <a:lnTo>
                  <a:pt x="409930" y="600074"/>
                </a:lnTo>
                <a:lnTo>
                  <a:pt x="432155" y="595134"/>
                </a:lnTo>
                <a:lnTo>
                  <a:pt x="620105" y="595134"/>
                </a:lnTo>
                <a:lnTo>
                  <a:pt x="622300" y="585266"/>
                </a:lnTo>
                <a:lnTo>
                  <a:pt x="672921" y="585266"/>
                </a:lnTo>
                <a:lnTo>
                  <a:pt x="664273" y="567982"/>
                </a:lnTo>
                <a:lnTo>
                  <a:pt x="819848" y="567982"/>
                </a:lnTo>
                <a:lnTo>
                  <a:pt x="819848" y="464261"/>
                </a:lnTo>
                <a:lnTo>
                  <a:pt x="563029" y="464261"/>
                </a:lnTo>
                <a:lnTo>
                  <a:pt x="535876" y="444499"/>
                </a:lnTo>
                <a:lnTo>
                  <a:pt x="501294" y="417347"/>
                </a:lnTo>
                <a:lnTo>
                  <a:pt x="459320" y="387705"/>
                </a:lnTo>
                <a:lnTo>
                  <a:pt x="414858" y="363016"/>
                </a:lnTo>
                <a:lnTo>
                  <a:pt x="360540" y="335851"/>
                </a:lnTo>
                <a:lnTo>
                  <a:pt x="306209" y="316102"/>
                </a:lnTo>
                <a:lnTo>
                  <a:pt x="251879" y="303745"/>
                </a:lnTo>
                <a:lnTo>
                  <a:pt x="197561" y="298805"/>
                </a:lnTo>
                <a:close/>
              </a:path>
              <a:path w="820420" h="1067435">
                <a:moveTo>
                  <a:pt x="592670" y="414870"/>
                </a:moveTo>
                <a:lnTo>
                  <a:pt x="587730" y="417347"/>
                </a:lnTo>
                <a:lnTo>
                  <a:pt x="572909" y="417347"/>
                </a:lnTo>
                <a:lnTo>
                  <a:pt x="572909" y="419811"/>
                </a:lnTo>
                <a:lnTo>
                  <a:pt x="570433" y="419811"/>
                </a:lnTo>
                <a:lnTo>
                  <a:pt x="570433" y="422287"/>
                </a:lnTo>
                <a:lnTo>
                  <a:pt x="572909" y="424751"/>
                </a:lnTo>
                <a:lnTo>
                  <a:pt x="567969" y="424751"/>
                </a:lnTo>
                <a:lnTo>
                  <a:pt x="563029" y="427215"/>
                </a:lnTo>
                <a:lnTo>
                  <a:pt x="560565" y="432155"/>
                </a:lnTo>
                <a:lnTo>
                  <a:pt x="560565" y="437095"/>
                </a:lnTo>
                <a:lnTo>
                  <a:pt x="565505" y="446976"/>
                </a:lnTo>
                <a:lnTo>
                  <a:pt x="565505" y="461797"/>
                </a:lnTo>
                <a:lnTo>
                  <a:pt x="563029" y="464261"/>
                </a:lnTo>
                <a:lnTo>
                  <a:pt x="819848" y="464261"/>
                </a:lnTo>
                <a:lnTo>
                  <a:pt x="819848" y="442036"/>
                </a:lnTo>
                <a:lnTo>
                  <a:pt x="614883" y="442036"/>
                </a:lnTo>
                <a:lnTo>
                  <a:pt x="605015" y="432155"/>
                </a:lnTo>
                <a:lnTo>
                  <a:pt x="605015" y="422287"/>
                </a:lnTo>
                <a:lnTo>
                  <a:pt x="602538" y="419811"/>
                </a:lnTo>
                <a:lnTo>
                  <a:pt x="592670" y="414870"/>
                </a:lnTo>
                <a:close/>
              </a:path>
              <a:path w="820420" h="1067435">
                <a:moveTo>
                  <a:pt x="819848" y="0"/>
                </a:moveTo>
                <a:lnTo>
                  <a:pt x="787755" y="24701"/>
                </a:lnTo>
                <a:lnTo>
                  <a:pt x="750709" y="61747"/>
                </a:lnTo>
                <a:lnTo>
                  <a:pt x="716140" y="106184"/>
                </a:lnTo>
                <a:lnTo>
                  <a:pt x="688975" y="153111"/>
                </a:lnTo>
                <a:lnTo>
                  <a:pt x="666750" y="204965"/>
                </a:lnTo>
                <a:lnTo>
                  <a:pt x="647001" y="264236"/>
                </a:lnTo>
                <a:lnTo>
                  <a:pt x="634657" y="313626"/>
                </a:lnTo>
                <a:lnTo>
                  <a:pt x="627227" y="363016"/>
                </a:lnTo>
                <a:lnTo>
                  <a:pt x="622300" y="407454"/>
                </a:lnTo>
                <a:lnTo>
                  <a:pt x="619823" y="439559"/>
                </a:lnTo>
                <a:lnTo>
                  <a:pt x="614883" y="442036"/>
                </a:lnTo>
                <a:lnTo>
                  <a:pt x="819848" y="442036"/>
                </a:lnTo>
                <a:lnTo>
                  <a:pt x="819848" y="439559"/>
                </a:lnTo>
                <a:lnTo>
                  <a:pt x="802563" y="437095"/>
                </a:lnTo>
                <a:lnTo>
                  <a:pt x="819848" y="427215"/>
                </a:lnTo>
                <a:lnTo>
                  <a:pt x="819848" y="0"/>
                </a:lnTo>
                <a:close/>
              </a:path>
              <a:path w="820420" h="1067435">
                <a:moveTo>
                  <a:pt x="577837" y="414870"/>
                </a:moveTo>
                <a:lnTo>
                  <a:pt x="575373" y="417347"/>
                </a:lnTo>
                <a:lnTo>
                  <a:pt x="582790" y="417347"/>
                </a:lnTo>
                <a:lnTo>
                  <a:pt x="577837" y="414870"/>
                </a:lnTo>
                <a:close/>
              </a:path>
              <a:path w="820420" h="1067435">
                <a:moveTo>
                  <a:pt x="587730" y="414870"/>
                </a:moveTo>
                <a:lnTo>
                  <a:pt x="585266" y="414870"/>
                </a:lnTo>
                <a:lnTo>
                  <a:pt x="582790" y="417347"/>
                </a:lnTo>
                <a:lnTo>
                  <a:pt x="587730" y="417347"/>
                </a:lnTo>
                <a:lnTo>
                  <a:pt x="587730" y="414870"/>
                </a:lnTo>
                <a:close/>
              </a:path>
            </a:pathLst>
          </a:custGeom>
          <a:solidFill>
            <a:srgbClr val="D8F2AB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482337" y="585789"/>
            <a:ext cx="54854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dirty="0" smtClean="0"/>
              <a:t>宣導：</a:t>
            </a:r>
            <a:r>
              <a:rPr sz="3600" dirty="0" err="1" smtClean="0"/>
              <a:t>校園出入管理</a:t>
            </a:r>
            <a:endParaRPr sz="3600" dirty="0"/>
          </a:p>
        </p:txBody>
      </p:sp>
      <p:sp>
        <p:nvSpPr>
          <p:cNvPr id="35" name="object 35"/>
          <p:cNvSpPr txBox="1"/>
          <p:nvPr/>
        </p:nvSpPr>
        <p:spPr>
          <a:xfrm>
            <a:off x="781914" y="1630413"/>
            <a:ext cx="7801221" cy="4624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99"/>
              </a:lnSpc>
              <a:spcBef>
                <a:spcPts val="100"/>
              </a:spcBef>
            </a:pPr>
            <a:r>
              <a:rPr sz="3600" spc="605" dirty="0" smtClean="0">
                <a:latin typeface="標楷體" pitchFamily="65" charset="-120"/>
                <a:ea typeface="標楷體" pitchFamily="65" charset="-120"/>
                <a:cs typeface="Arial"/>
              </a:rPr>
              <a:t></a:t>
            </a:r>
            <a:r>
              <a:rPr lang="zh-TW" altLang="en-US" sz="3600" spc="605" dirty="0" smtClean="0">
                <a:latin typeface="標楷體" pitchFamily="65" charset="-120"/>
                <a:ea typeface="標楷體" pitchFamily="65" charset="-120"/>
                <a:cs typeface="Arial"/>
              </a:rPr>
              <a:t> 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家長如因親師溝通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、參</a:t>
            </a:r>
            <a:r>
              <a:rPr sz="3600" spc="-15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與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活動</a:t>
            </a:r>
            <a:r>
              <a:rPr sz="3600" spc="-15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、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臨</a:t>
            </a:r>
            <a:r>
              <a:rPr sz="3600" spc="-98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時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需求或經學校通知等原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因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需進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入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校園者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，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請至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Noto Sans CJK JP Regular"/>
              </a:rPr>
              <a:t>管理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室登記後始得進入校園</a:t>
            </a:r>
            <a:r>
              <a:rPr sz="3600" dirty="0">
                <a:latin typeface="標楷體" pitchFamily="65" charset="-120"/>
                <a:ea typeface="標楷體" pitchFamily="65" charset="-120"/>
                <a:cs typeface="Noto Sans CJK JP Regular"/>
              </a:rPr>
              <a:t>。</a:t>
            </a:r>
          </a:p>
          <a:p>
            <a:pPr marL="354965" marR="5080" indent="-342900" algn="just">
              <a:lnSpc>
                <a:spcPct val="100099"/>
              </a:lnSpc>
              <a:spcBef>
                <a:spcPts val="1355"/>
              </a:spcBef>
            </a:pPr>
            <a:r>
              <a:rPr sz="3600" spc="605" dirty="0" smtClean="0">
                <a:latin typeface="標楷體" pitchFamily="65" charset="-120"/>
                <a:ea typeface="標楷體" pitchFamily="65" charset="-120"/>
                <a:cs typeface="Arial"/>
              </a:rPr>
              <a:t></a:t>
            </a:r>
            <a:r>
              <a:rPr lang="zh-TW" altLang="en-US" sz="3600" spc="605" dirty="0" smtClean="0">
                <a:latin typeface="標楷體" pitchFamily="65" charset="-120"/>
                <a:ea typeface="標楷體" pitchFamily="65" charset="-120"/>
                <a:cs typeface="Arial"/>
              </a:rPr>
              <a:t> 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上課期間請勿進入教學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區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，如</a:t>
            </a:r>
            <a:r>
              <a:rPr sz="3600" spc="-15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要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跟</a:t>
            </a:r>
            <a:r>
              <a:rPr sz="3600" spc="-985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老</a:t>
            </a:r>
            <a:r>
              <a:rPr sz="3600" spc="-985" dirty="0">
                <a:latin typeface="標楷體" pitchFamily="65" charset="-120"/>
                <a:ea typeface="標楷體" pitchFamily="65" charset="-120"/>
                <a:cs typeface="Noto Sans CJK JP Regular"/>
              </a:rPr>
              <a:t> 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師面談，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請先與老師事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先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約定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非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上課時間面談</a:t>
            </a:r>
            <a:r>
              <a:rPr sz="3600" dirty="0" err="1">
                <a:latin typeface="標楷體" pitchFamily="65" charset="-120"/>
                <a:ea typeface="標楷體" pitchFamily="65" charset="-120"/>
                <a:cs typeface="Noto Sans CJK JP Regular"/>
              </a:rPr>
              <a:t>，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家長到校後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由</a:t>
            </a:r>
            <a:r>
              <a:rPr lang="zh-TW" altLang="en-US" sz="3600" spc="-15" dirty="0" smtClean="0">
                <a:latin typeface="標楷體" pitchFamily="65" charset="-120"/>
                <a:ea typeface="標楷體" pitchFamily="65" charset="-120"/>
                <a:cs typeface="Noto Sans CJK JP Regular"/>
              </a:rPr>
              <a:t>管理</a:t>
            </a:r>
            <a:r>
              <a:rPr sz="3600" spc="-15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室</a:t>
            </a:r>
            <a:r>
              <a:rPr sz="3600" dirty="0" err="1" smtClean="0">
                <a:latin typeface="標楷體" pitchFamily="65" charset="-120"/>
                <a:ea typeface="標楷體" pitchFamily="65" charset="-120"/>
                <a:cs typeface="Noto Sans CJK JP Regular"/>
              </a:rPr>
              <a:t>電話通知老師</a:t>
            </a:r>
            <a:r>
              <a:rPr sz="3600" dirty="0">
                <a:latin typeface="標楷體" pitchFamily="65" charset="-120"/>
                <a:ea typeface="標楷體" pitchFamily="65" charset="-120"/>
                <a:cs typeface="Noto Sans CJK JP Regular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181" y="3709237"/>
            <a:ext cx="4713605" cy="160274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5400" dirty="0">
                <a:latin typeface="Noto Sans CJK JP Regular"/>
                <a:ea typeface="文鼎勘亭流" pitchFamily="49" charset="-120"/>
                <a:cs typeface="Noto Sans CJK JP Regular"/>
              </a:rPr>
              <a:t>簡報結束</a:t>
            </a:r>
          </a:p>
          <a:p>
            <a:pPr marL="2258695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Noto Sans CJK JP Regular"/>
                <a:cs typeface="Noto Sans CJK JP Regular"/>
              </a:rPr>
              <a:t>感謝您的聆聽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246</TotalTime>
  <Words>66</Words>
  <Application>Microsoft Office PowerPoint</Application>
  <PresentationFormat>如螢幕大小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格線</vt:lpstr>
      <vt:lpstr>彰化縣員林市饒明國民小學 110學年度班親座談會</vt:lpstr>
      <vt:lpstr>109-110學年改善環境</vt:lpstr>
      <vt:lpstr>學習環境─校園彩繪</vt:lpstr>
      <vt:lpstr>宣導：校園出入管理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彰化縣員林市饒明國民小學 108學年度新生家長座談會</dc:title>
  <dc:creator>Power</dc:creator>
  <cp:lastModifiedBy>user</cp:lastModifiedBy>
  <cp:revision>62</cp:revision>
  <dcterms:created xsi:type="dcterms:W3CDTF">2019-08-14T07:20:41Z</dcterms:created>
  <dcterms:modified xsi:type="dcterms:W3CDTF">2021-09-23T00:01:26Z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2018-08-29T00:00:00Z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2019-08-14T00:00:00Z</vt:filetime>
  </property>
</Properties>
</file>